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sldIdLst>
    <p:sldId id="269" r:id="rId5"/>
    <p:sldId id="287" r:id="rId6"/>
    <p:sldId id="268" r:id="rId7"/>
    <p:sldId id="463" r:id="rId8"/>
    <p:sldId id="458" r:id="rId9"/>
    <p:sldId id="496" r:id="rId10"/>
    <p:sldId id="497" r:id="rId11"/>
    <p:sldId id="500" r:id="rId12"/>
    <p:sldId id="499" r:id="rId13"/>
    <p:sldId id="498" r:id="rId14"/>
    <p:sldId id="501" r:id="rId15"/>
    <p:sldId id="427" r:id="rId16"/>
    <p:sldId id="464" r:id="rId17"/>
    <p:sldId id="502" r:id="rId18"/>
    <p:sldId id="503" r:id="rId19"/>
    <p:sldId id="506" r:id="rId20"/>
    <p:sldId id="507" r:id="rId21"/>
    <p:sldId id="504" r:id="rId22"/>
    <p:sldId id="508" r:id="rId23"/>
    <p:sldId id="509" r:id="rId24"/>
    <p:sldId id="510" r:id="rId25"/>
    <p:sldId id="511" r:id="rId26"/>
    <p:sldId id="512" r:id="rId27"/>
    <p:sldId id="513" r:id="rId28"/>
    <p:sldId id="514" r:id="rId29"/>
    <p:sldId id="515" r:id="rId30"/>
    <p:sldId id="517" r:id="rId31"/>
    <p:sldId id="516" r:id="rId32"/>
    <p:sldId id="518" r:id="rId33"/>
    <p:sldId id="519" r:id="rId34"/>
    <p:sldId id="379" r:id="rId3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DFC3"/>
    <a:srgbClr val="EFEAD8"/>
    <a:srgbClr val="1E1C09"/>
    <a:srgbClr val="00604E"/>
    <a:srgbClr val="DCD7C5"/>
    <a:srgbClr val="003D32"/>
    <a:srgbClr val="003C31"/>
    <a:srgbClr val="B85521"/>
    <a:srgbClr val="006F66"/>
    <a:srgbClr val="BFAA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8C3673-F68A-4A47-90CC-B0789B99D945}" v="11412" dt="2020-07-29T12:53:03.3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94" d="100"/>
          <a:sy n="94" d="100"/>
        </p:scale>
        <p:origin x="114" y="4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Grey" userId="c81e10d2-c836-482c-a664-6eb0416e1933" providerId="ADAL" clId="{2A8C3673-F68A-4A47-90CC-B0789B99D945}"/>
    <pc:docChg chg="custSel addSld delSld modSld sldOrd">
      <pc:chgData name="Brian Grey" userId="c81e10d2-c836-482c-a664-6eb0416e1933" providerId="ADAL" clId="{2A8C3673-F68A-4A47-90CC-B0789B99D945}" dt="2020-07-29T12:53:03.315" v="11853"/>
      <pc:docMkLst>
        <pc:docMk/>
      </pc:docMkLst>
      <pc:sldChg chg="modSp mod modAnim">
        <pc:chgData name="Brian Grey" userId="c81e10d2-c836-482c-a664-6eb0416e1933" providerId="ADAL" clId="{2A8C3673-F68A-4A47-90CC-B0789B99D945}" dt="2020-07-26T14:52:02.402" v="529"/>
        <pc:sldMkLst>
          <pc:docMk/>
          <pc:sldMk cId="1324343561" sldId="268"/>
        </pc:sldMkLst>
        <pc:spChg chg="mod">
          <ac:chgData name="Brian Grey" userId="c81e10d2-c836-482c-a664-6eb0416e1933" providerId="ADAL" clId="{2A8C3673-F68A-4A47-90CC-B0789B99D945}" dt="2020-07-26T14:45:29.765" v="160" actId="20577"/>
          <ac:spMkLst>
            <pc:docMk/>
            <pc:sldMk cId="1324343561" sldId="268"/>
            <ac:spMk id="2" creationId="{00000000-0000-0000-0000-000000000000}"/>
          </ac:spMkLst>
        </pc:spChg>
        <pc:spChg chg="mod">
          <ac:chgData name="Brian Grey" userId="c81e10d2-c836-482c-a664-6eb0416e1933" providerId="ADAL" clId="{2A8C3673-F68A-4A47-90CC-B0789B99D945}" dt="2020-07-26T14:51:39.553" v="527" actId="20577"/>
          <ac:spMkLst>
            <pc:docMk/>
            <pc:sldMk cId="1324343561" sldId="268"/>
            <ac:spMk id="4" creationId="{ED4844DB-D908-415A-95B0-5C6259DE470E}"/>
          </ac:spMkLst>
        </pc:spChg>
      </pc:sldChg>
      <pc:sldChg chg="modSp mod">
        <pc:chgData name="Brian Grey" userId="c81e10d2-c836-482c-a664-6eb0416e1933" providerId="ADAL" clId="{2A8C3673-F68A-4A47-90CC-B0789B99D945}" dt="2020-07-26T14:44:56.728" v="46" actId="20577"/>
        <pc:sldMkLst>
          <pc:docMk/>
          <pc:sldMk cId="2994068431" sldId="269"/>
        </pc:sldMkLst>
        <pc:spChg chg="mod">
          <ac:chgData name="Brian Grey" userId="c81e10d2-c836-482c-a664-6eb0416e1933" providerId="ADAL" clId="{2A8C3673-F68A-4A47-90CC-B0789B99D945}" dt="2020-07-26T14:44:56.728" v="46" actId="20577"/>
          <ac:spMkLst>
            <pc:docMk/>
            <pc:sldMk cId="2994068431" sldId="269"/>
            <ac:spMk id="11" creationId="{F9727386-A33F-4E6B-9AFA-42FD6931530D}"/>
          </ac:spMkLst>
        </pc:spChg>
      </pc:sldChg>
      <pc:sldChg chg="modSp mod">
        <pc:chgData name="Brian Grey" userId="c81e10d2-c836-482c-a664-6eb0416e1933" providerId="ADAL" clId="{2A8C3673-F68A-4A47-90CC-B0789B99D945}" dt="2020-07-27T20:15:52.974" v="11841" actId="20577"/>
        <pc:sldMkLst>
          <pc:docMk/>
          <pc:sldMk cId="1541298972" sldId="287"/>
        </pc:sldMkLst>
        <pc:spChg chg="mod">
          <ac:chgData name="Brian Grey" userId="c81e10d2-c836-482c-a664-6eb0416e1933" providerId="ADAL" clId="{2A8C3673-F68A-4A47-90CC-B0789B99D945}" dt="2020-07-27T20:15:52.974" v="11841" actId="20577"/>
          <ac:spMkLst>
            <pc:docMk/>
            <pc:sldMk cId="1541298972" sldId="287"/>
            <ac:spMk id="4" creationId="{ED4844DB-D908-415A-95B0-5C6259DE470E}"/>
          </ac:spMkLst>
        </pc:spChg>
      </pc:sldChg>
      <pc:sldChg chg="addSp modSp del mod modTransition modAnim">
        <pc:chgData name="Brian Grey" userId="c81e10d2-c836-482c-a664-6eb0416e1933" providerId="ADAL" clId="{2A8C3673-F68A-4A47-90CC-B0789B99D945}" dt="2020-07-26T18:20:02.199" v="7042" actId="2696"/>
        <pc:sldMkLst>
          <pc:docMk/>
          <pc:sldMk cId="939620794" sldId="408"/>
        </pc:sldMkLst>
        <pc:spChg chg="mod">
          <ac:chgData name="Brian Grey" userId="c81e10d2-c836-482c-a664-6eb0416e1933" providerId="ADAL" clId="{2A8C3673-F68A-4A47-90CC-B0789B99D945}" dt="2020-07-26T17:36:04.979" v="6347" actId="20577"/>
          <ac:spMkLst>
            <pc:docMk/>
            <pc:sldMk cId="939620794" sldId="408"/>
            <ac:spMk id="2" creationId="{00000000-0000-0000-0000-000000000000}"/>
          </ac:spMkLst>
        </pc:spChg>
        <pc:spChg chg="mod">
          <ac:chgData name="Brian Grey" userId="c81e10d2-c836-482c-a664-6eb0416e1933" providerId="ADAL" clId="{2A8C3673-F68A-4A47-90CC-B0789B99D945}" dt="2020-07-26T17:38:32.342" v="6632" actId="20577"/>
          <ac:spMkLst>
            <pc:docMk/>
            <pc:sldMk cId="939620794" sldId="408"/>
            <ac:spMk id="4" creationId="{ED4844DB-D908-415A-95B0-5C6259DE470E}"/>
          </ac:spMkLst>
        </pc:spChg>
        <pc:picChg chg="add mod">
          <ac:chgData name="Brian Grey" userId="c81e10d2-c836-482c-a664-6eb0416e1933" providerId="ADAL" clId="{2A8C3673-F68A-4A47-90CC-B0789B99D945}" dt="2020-07-26T17:36:28.747" v="6355" actId="1076"/>
          <ac:picMkLst>
            <pc:docMk/>
            <pc:sldMk cId="939620794" sldId="408"/>
            <ac:picMk id="5" creationId="{7BA28475-F92D-44C0-BCF1-3CEB0F227F31}"/>
          </ac:picMkLst>
        </pc:picChg>
      </pc:sldChg>
      <pc:sldChg chg="del">
        <pc:chgData name="Brian Grey" userId="c81e10d2-c836-482c-a664-6eb0416e1933" providerId="ADAL" clId="{2A8C3673-F68A-4A47-90CC-B0789B99D945}" dt="2020-07-26T17:17:13.462" v="6315" actId="2696"/>
        <pc:sldMkLst>
          <pc:docMk/>
          <pc:sldMk cId="2383297416" sldId="409"/>
        </pc:sldMkLst>
      </pc:sldChg>
      <pc:sldChg chg="modSp mod modAnim">
        <pc:chgData name="Brian Grey" userId="c81e10d2-c836-482c-a664-6eb0416e1933" providerId="ADAL" clId="{2A8C3673-F68A-4A47-90CC-B0789B99D945}" dt="2020-07-26T17:10:38.512" v="5699" actId="20577"/>
        <pc:sldMkLst>
          <pc:docMk/>
          <pc:sldMk cId="3467998527" sldId="427"/>
        </pc:sldMkLst>
        <pc:spChg chg="mod">
          <ac:chgData name="Brian Grey" userId="c81e10d2-c836-482c-a664-6eb0416e1933" providerId="ADAL" clId="{2A8C3673-F68A-4A47-90CC-B0789B99D945}" dt="2020-07-26T17:06:15.064" v="5002" actId="20577"/>
          <ac:spMkLst>
            <pc:docMk/>
            <pc:sldMk cId="3467998527" sldId="427"/>
            <ac:spMk id="2" creationId="{00000000-0000-0000-0000-000000000000}"/>
          </ac:spMkLst>
        </pc:spChg>
        <pc:spChg chg="mod">
          <ac:chgData name="Brian Grey" userId="c81e10d2-c836-482c-a664-6eb0416e1933" providerId="ADAL" clId="{2A8C3673-F68A-4A47-90CC-B0789B99D945}" dt="2020-07-26T17:10:38.512" v="5699" actId="20577"/>
          <ac:spMkLst>
            <pc:docMk/>
            <pc:sldMk cId="3467998527" sldId="427"/>
            <ac:spMk id="4" creationId="{ED4844DB-D908-415A-95B0-5C6259DE470E}"/>
          </ac:spMkLst>
        </pc:spChg>
      </pc:sldChg>
      <pc:sldChg chg="modSp mod modAnim">
        <pc:chgData name="Brian Grey" userId="c81e10d2-c836-482c-a664-6eb0416e1933" providerId="ADAL" clId="{2A8C3673-F68A-4A47-90CC-B0789B99D945}" dt="2020-07-26T15:08:28.388" v="1247"/>
        <pc:sldMkLst>
          <pc:docMk/>
          <pc:sldMk cId="3962758062" sldId="458"/>
        </pc:sldMkLst>
        <pc:spChg chg="mod">
          <ac:chgData name="Brian Grey" userId="c81e10d2-c836-482c-a664-6eb0416e1933" providerId="ADAL" clId="{2A8C3673-F68A-4A47-90CC-B0789B99D945}" dt="2020-07-26T15:02:23.541" v="891" actId="14100"/>
          <ac:spMkLst>
            <pc:docMk/>
            <pc:sldMk cId="3962758062" sldId="458"/>
            <ac:spMk id="2" creationId="{00000000-0000-0000-0000-000000000000}"/>
          </ac:spMkLst>
        </pc:spChg>
        <pc:spChg chg="mod">
          <ac:chgData name="Brian Grey" userId="c81e10d2-c836-482c-a664-6eb0416e1933" providerId="ADAL" clId="{2A8C3673-F68A-4A47-90CC-B0789B99D945}" dt="2020-07-26T15:08:03.558" v="1244" actId="6549"/>
          <ac:spMkLst>
            <pc:docMk/>
            <pc:sldMk cId="3962758062" sldId="458"/>
            <ac:spMk id="4" creationId="{ED4844DB-D908-415A-95B0-5C6259DE470E}"/>
          </ac:spMkLst>
        </pc:spChg>
      </pc:sldChg>
      <pc:sldChg chg="addSp delSp modSp mod modAnim">
        <pc:chgData name="Brian Grey" userId="c81e10d2-c836-482c-a664-6eb0416e1933" providerId="ADAL" clId="{2A8C3673-F68A-4A47-90CC-B0789B99D945}" dt="2020-07-26T14:56:17.379" v="868" actId="5793"/>
        <pc:sldMkLst>
          <pc:docMk/>
          <pc:sldMk cId="4238038229" sldId="463"/>
        </pc:sldMkLst>
        <pc:spChg chg="mod">
          <ac:chgData name="Brian Grey" userId="c81e10d2-c836-482c-a664-6eb0416e1933" providerId="ADAL" clId="{2A8C3673-F68A-4A47-90CC-B0789B99D945}" dt="2020-07-26T14:53:37.014" v="548" actId="20577"/>
          <ac:spMkLst>
            <pc:docMk/>
            <pc:sldMk cId="4238038229" sldId="463"/>
            <ac:spMk id="2" creationId="{00000000-0000-0000-0000-000000000000}"/>
          </ac:spMkLst>
        </pc:spChg>
        <pc:spChg chg="mod">
          <ac:chgData name="Brian Grey" userId="c81e10d2-c836-482c-a664-6eb0416e1933" providerId="ADAL" clId="{2A8C3673-F68A-4A47-90CC-B0789B99D945}" dt="2020-07-26T14:56:17.379" v="868" actId="5793"/>
          <ac:spMkLst>
            <pc:docMk/>
            <pc:sldMk cId="4238038229" sldId="463"/>
            <ac:spMk id="4" creationId="{ED4844DB-D908-415A-95B0-5C6259DE470E}"/>
          </ac:spMkLst>
        </pc:spChg>
        <pc:picChg chg="mod">
          <ac:chgData name="Brian Grey" userId="c81e10d2-c836-482c-a664-6eb0416e1933" providerId="ADAL" clId="{2A8C3673-F68A-4A47-90CC-B0789B99D945}" dt="2020-07-26T14:55:20.309" v="739" actId="1036"/>
          <ac:picMkLst>
            <pc:docMk/>
            <pc:sldMk cId="4238038229" sldId="463"/>
            <ac:picMk id="5" creationId="{69BBB785-C1D7-4482-9F99-B6A1557D1ACC}"/>
          </ac:picMkLst>
        </pc:picChg>
        <pc:picChg chg="add del mod">
          <ac:chgData name="Brian Grey" userId="c81e10d2-c836-482c-a664-6eb0416e1933" providerId="ADAL" clId="{2A8C3673-F68A-4A47-90CC-B0789B99D945}" dt="2020-07-26T14:55:04.878" v="733" actId="478"/>
          <ac:picMkLst>
            <pc:docMk/>
            <pc:sldMk cId="4238038229" sldId="463"/>
            <ac:picMk id="6" creationId="{56E0D556-7B2D-4ECE-BF47-4C9FD11E4CE9}"/>
          </ac:picMkLst>
        </pc:picChg>
      </pc:sldChg>
      <pc:sldChg chg="modSp mod modAnim">
        <pc:chgData name="Brian Grey" userId="c81e10d2-c836-482c-a664-6eb0416e1933" providerId="ADAL" clId="{2A8C3673-F68A-4A47-90CC-B0789B99D945}" dt="2020-07-27T18:06:39.431" v="8675" actId="20577"/>
        <pc:sldMkLst>
          <pc:docMk/>
          <pc:sldMk cId="1952598123" sldId="464"/>
        </pc:sldMkLst>
        <pc:spChg chg="mod">
          <ac:chgData name="Brian Grey" userId="c81e10d2-c836-482c-a664-6eb0416e1933" providerId="ADAL" clId="{2A8C3673-F68A-4A47-90CC-B0789B99D945}" dt="2020-07-26T17:10:58.218" v="5768" actId="20577"/>
          <ac:spMkLst>
            <pc:docMk/>
            <pc:sldMk cId="1952598123" sldId="464"/>
            <ac:spMk id="2" creationId="{00000000-0000-0000-0000-000000000000}"/>
          </ac:spMkLst>
        </pc:spChg>
        <pc:spChg chg="mod">
          <ac:chgData name="Brian Grey" userId="c81e10d2-c836-482c-a664-6eb0416e1933" providerId="ADAL" clId="{2A8C3673-F68A-4A47-90CC-B0789B99D945}" dt="2020-07-27T18:06:39.431" v="8675" actId="20577"/>
          <ac:spMkLst>
            <pc:docMk/>
            <pc:sldMk cId="1952598123" sldId="464"/>
            <ac:spMk id="4" creationId="{ED4844DB-D908-415A-95B0-5C6259DE470E}"/>
          </ac:spMkLst>
        </pc:spChg>
      </pc:sldChg>
      <pc:sldChg chg="del">
        <pc:chgData name="Brian Grey" userId="c81e10d2-c836-482c-a664-6eb0416e1933" providerId="ADAL" clId="{2A8C3673-F68A-4A47-90CC-B0789B99D945}" dt="2020-07-27T17:43:53.220" v="8451" actId="2696"/>
        <pc:sldMkLst>
          <pc:docMk/>
          <pc:sldMk cId="4244236776" sldId="465"/>
        </pc:sldMkLst>
      </pc:sldChg>
      <pc:sldChg chg="del">
        <pc:chgData name="Brian Grey" userId="c81e10d2-c836-482c-a664-6eb0416e1933" providerId="ADAL" clId="{2A8C3673-F68A-4A47-90CC-B0789B99D945}" dt="2020-07-27T17:43:53.220" v="8451" actId="2696"/>
        <pc:sldMkLst>
          <pc:docMk/>
          <pc:sldMk cId="2413909580" sldId="466"/>
        </pc:sldMkLst>
      </pc:sldChg>
      <pc:sldChg chg="del">
        <pc:chgData name="Brian Grey" userId="c81e10d2-c836-482c-a664-6eb0416e1933" providerId="ADAL" clId="{2A8C3673-F68A-4A47-90CC-B0789B99D945}" dt="2020-07-27T17:43:53.220" v="8451" actId="2696"/>
        <pc:sldMkLst>
          <pc:docMk/>
          <pc:sldMk cId="3775107366" sldId="467"/>
        </pc:sldMkLst>
      </pc:sldChg>
      <pc:sldChg chg="del">
        <pc:chgData name="Brian Grey" userId="c81e10d2-c836-482c-a664-6eb0416e1933" providerId="ADAL" clId="{2A8C3673-F68A-4A47-90CC-B0789B99D945}" dt="2020-07-27T17:43:53.220" v="8451" actId="2696"/>
        <pc:sldMkLst>
          <pc:docMk/>
          <pc:sldMk cId="1163246860" sldId="468"/>
        </pc:sldMkLst>
      </pc:sldChg>
      <pc:sldChg chg="del">
        <pc:chgData name="Brian Grey" userId="c81e10d2-c836-482c-a664-6eb0416e1933" providerId="ADAL" clId="{2A8C3673-F68A-4A47-90CC-B0789B99D945}" dt="2020-07-27T17:43:53.220" v="8451" actId="2696"/>
        <pc:sldMkLst>
          <pc:docMk/>
          <pc:sldMk cId="3655232218" sldId="469"/>
        </pc:sldMkLst>
      </pc:sldChg>
      <pc:sldChg chg="del">
        <pc:chgData name="Brian Grey" userId="c81e10d2-c836-482c-a664-6eb0416e1933" providerId="ADAL" clId="{2A8C3673-F68A-4A47-90CC-B0789B99D945}" dt="2020-07-27T17:43:53.220" v="8451" actId="2696"/>
        <pc:sldMkLst>
          <pc:docMk/>
          <pc:sldMk cId="3047685291" sldId="470"/>
        </pc:sldMkLst>
      </pc:sldChg>
      <pc:sldChg chg="del">
        <pc:chgData name="Brian Grey" userId="c81e10d2-c836-482c-a664-6eb0416e1933" providerId="ADAL" clId="{2A8C3673-F68A-4A47-90CC-B0789B99D945}" dt="2020-07-27T17:43:53.220" v="8451" actId="2696"/>
        <pc:sldMkLst>
          <pc:docMk/>
          <pc:sldMk cId="1581479898" sldId="471"/>
        </pc:sldMkLst>
      </pc:sldChg>
      <pc:sldChg chg="del">
        <pc:chgData name="Brian Grey" userId="c81e10d2-c836-482c-a664-6eb0416e1933" providerId="ADAL" clId="{2A8C3673-F68A-4A47-90CC-B0789B99D945}" dt="2020-07-27T17:43:53.220" v="8451" actId="2696"/>
        <pc:sldMkLst>
          <pc:docMk/>
          <pc:sldMk cId="3660889819" sldId="472"/>
        </pc:sldMkLst>
      </pc:sldChg>
      <pc:sldChg chg="del">
        <pc:chgData name="Brian Grey" userId="c81e10d2-c836-482c-a664-6eb0416e1933" providerId="ADAL" clId="{2A8C3673-F68A-4A47-90CC-B0789B99D945}" dt="2020-07-27T17:43:53.220" v="8451" actId="2696"/>
        <pc:sldMkLst>
          <pc:docMk/>
          <pc:sldMk cId="1283900490" sldId="473"/>
        </pc:sldMkLst>
      </pc:sldChg>
      <pc:sldChg chg="del">
        <pc:chgData name="Brian Grey" userId="c81e10d2-c836-482c-a664-6eb0416e1933" providerId="ADAL" clId="{2A8C3673-F68A-4A47-90CC-B0789B99D945}" dt="2020-07-27T17:43:53.220" v="8451" actId="2696"/>
        <pc:sldMkLst>
          <pc:docMk/>
          <pc:sldMk cId="3753265589" sldId="474"/>
        </pc:sldMkLst>
      </pc:sldChg>
      <pc:sldChg chg="del">
        <pc:chgData name="Brian Grey" userId="c81e10d2-c836-482c-a664-6eb0416e1933" providerId="ADAL" clId="{2A8C3673-F68A-4A47-90CC-B0789B99D945}" dt="2020-07-27T17:43:53.220" v="8451" actId="2696"/>
        <pc:sldMkLst>
          <pc:docMk/>
          <pc:sldMk cId="347048177" sldId="475"/>
        </pc:sldMkLst>
      </pc:sldChg>
      <pc:sldChg chg="del">
        <pc:chgData name="Brian Grey" userId="c81e10d2-c836-482c-a664-6eb0416e1933" providerId="ADAL" clId="{2A8C3673-F68A-4A47-90CC-B0789B99D945}" dt="2020-07-27T17:43:53.220" v="8451" actId="2696"/>
        <pc:sldMkLst>
          <pc:docMk/>
          <pc:sldMk cId="1884488199" sldId="476"/>
        </pc:sldMkLst>
      </pc:sldChg>
      <pc:sldChg chg="del">
        <pc:chgData name="Brian Grey" userId="c81e10d2-c836-482c-a664-6eb0416e1933" providerId="ADAL" clId="{2A8C3673-F68A-4A47-90CC-B0789B99D945}" dt="2020-07-27T17:43:53.220" v="8451" actId="2696"/>
        <pc:sldMkLst>
          <pc:docMk/>
          <pc:sldMk cId="1472338012" sldId="477"/>
        </pc:sldMkLst>
      </pc:sldChg>
      <pc:sldChg chg="del">
        <pc:chgData name="Brian Grey" userId="c81e10d2-c836-482c-a664-6eb0416e1933" providerId="ADAL" clId="{2A8C3673-F68A-4A47-90CC-B0789B99D945}" dt="2020-07-27T17:43:53.220" v="8451" actId="2696"/>
        <pc:sldMkLst>
          <pc:docMk/>
          <pc:sldMk cId="4279077463" sldId="478"/>
        </pc:sldMkLst>
      </pc:sldChg>
      <pc:sldChg chg="del">
        <pc:chgData name="Brian Grey" userId="c81e10d2-c836-482c-a664-6eb0416e1933" providerId="ADAL" clId="{2A8C3673-F68A-4A47-90CC-B0789B99D945}" dt="2020-07-27T17:43:53.220" v="8451" actId="2696"/>
        <pc:sldMkLst>
          <pc:docMk/>
          <pc:sldMk cId="487141794" sldId="479"/>
        </pc:sldMkLst>
      </pc:sldChg>
      <pc:sldChg chg="del">
        <pc:chgData name="Brian Grey" userId="c81e10d2-c836-482c-a664-6eb0416e1933" providerId="ADAL" clId="{2A8C3673-F68A-4A47-90CC-B0789B99D945}" dt="2020-07-27T17:43:53.220" v="8451" actId="2696"/>
        <pc:sldMkLst>
          <pc:docMk/>
          <pc:sldMk cId="1271743909" sldId="480"/>
        </pc:sldMkLst>
      </pc:sldChg>
      <pc:sldChg chg="del">
        <pc:chgData name="Brian Grey" userId="c81e10d2-c836-482c-a664-6eb0416e1933" providerId="ADAL" clId="{2A8C3673-F68A-4A47-90CC-B0789B99D945}" dt="2020-07-27T17:43:53.220" v="8451" actId="2696"/>
        <pc:sldMkLst>
          <pc:docMk/>
          <pc:sldMk cId="47841175" sldId="481"/>
        </pc:sldMkLst>
      </pc:sldChg>
      <pc:sldChg chg="del">
        <pc:chgData name="Brian Grey" userId="c81e10d2-c836-482c-a664-6eb0416e1933" providerId="ADAL" clId="{2A8C3673-F68A-4A47-90CC-B0789B99D945}" dt="2020-07-27T17:43:53.220" v="8451" actId="2696"/>
        <pc:sldMkLst>
          <pc:docMk/>
          <pc:sldMk cId="3210756915" sldId="482"/>
        </pc:sldMkLst>
      </pc:sldChg>
      <pc:sldChg chg="del">
        <pc:chgData name="Brian Grey" userId="c81e10d2-c836-482c-a664-6eb0416e1933" providerId="ADAL" clId="{2A8C3673-F68A-4A47-90CC-B0789B99D945}" dt="2020-07-27T17:43:53.220" v="8451" actId="2696"/>
        <pc:sldMkLst>
          <pc:docMk/>
          <pc:sldMk cId="100616001" sldId="483"/>
        </pc:sldMkLst>
      </pc:sldChg>
      <pc:sldChg chg="del">
        <pc:chgData name="Brian Grey" userId="c81e10d2-c836-482c-a664-6eb0416e1933" providerId="ADAL" clId="{2A8C3673-F68A-4A47-90CC-B0789B99D945}" dt="2020-07-27T17:43:53.220" v="8451" actId="2696"/>
        <pc:sldMkLst>
          <pc:docMk/>
          <pc:sldMk cId="3015059793" sldId="484"/>
        </pc:sldMkLst>
      </pc:sldChg>
      <pc:sldChg chg="del">
        <pc:chgData name="Brian Grey" userId="c81e10d2-c836-482c-a664-6eb0416e1933" providerId="ADAL" clId="{2A8C3673-F68A-4A47-90CC-B0789B99D945}" dt="2020-07-27T17:43:53.220" v="8451" actId="2696"/>
        <pc:sldMkLst>
          <pc:docMk/>
          <pc:sldMk cId="1345207253" sldId="485"/>
        </pc:sldMkLst>
      </pc:sldChg>
      <pc:sldChg chg="del">
        <pc:chgData name="Brian Grey" userId="c81e10d2-c836-482c-a664-6eb0416e1933" providerId="ADAL" clId="{2A8C3673-F68A-4A47-90CC-B0789B99D945}" dt="2020-07-27T17:43:53.220" v="8451" actId="2696"/>
        <pc:sldMkLst>
          <pc:docMk/>
          <pc:sldMk cId="2444810779" sldId="486"/>
        </pc:sldMkLst>
      </pc:sldChg>
      <pc:sldChg chg="del">
        <pc:chgData name="Brian Grey" userId="c81e10d2-c836-482c-a664-6eb0416e1933" providerId="ADAL" clId="{2A8C3673-F68A-4A47-90CC-B0789B99D945}" dt="2020-07-27T17:52:07.263" v="8452" actId="2696"/>
        <pc:sldMkLst>
          <pc:docMk/>
          <pc:sldMk cId="3805732740" sldId="487"/>
        </pc:sldMkLst>
      </pc:sldChg>
      <pc:sldChg chg="del">
        <pc:chgData name="Brian Grey" userId="c81e10d2-c836-482c-a664-6eb0416e1933" providerId="ADAL" clId="{2A8C3673-F68A-4A47-90CC-B0789B99D945}" dt="2020-07-27T17:52:07.263" v="8452" actId="2696"/>
        <pc:sldMkLst>
          <pc:docMk/>
          <pc:sldMk cId="1436177747" sldId="488"/>
        </pc:sldMkLst>
      </pc:sldChg>
      <pc:sldChg chg="del">
        <pc:chgData name="Brian Grey" userId="c81e10d2-c836-482c-a664-6eb0416e1933" providerId="ADAL" clId="{2A8C3673-F68A-4A47-90CC-B0789B99D945}" dt="2020-07-27T17:52:07.263" v="8452" actId="2696"/>
        <pc:sldMkLst>
          <pc:docMk/>
          <pc:sldMk cId="3763769278" sldId="489"/>
        </pc:sldMkLst>
      </pc:sldChg>
      <pc:sldChg chg="del">
        <pc:chgData name="Brian Grey" userId="c81e10d2-c836-482c-a664-6eb0416e1933" providerId="ADAL" clId="{2A8C3673-F68A-4A47-90CC-B0789B99D945}" dt="2020-07-27T17:52:07.263" v="8452" actId="2696"/>
        <pc:sldMkLst>
          <pc:docMk/>
          <pc:sldMk cId="3719190766" sldId="490"/>
        </pc:sldMkLst>
      </pc:sldChg>
      <pc:sldChg chg="del">
        <pc:chgData name="Brian Grey" userId="c81e10d2-c836-482c-a664-6eb0416e1933" providerId="ADAL" clId="{2A8C3673-F68A-4A47-90CC-B0789B99D945}" dt="2020-07-27T17:52:07.263" v="8452" actId="2696"/>
        <pc:sldMkLst>
          <pc:docMk/>
          <pc:sldMk cId="3031514586" sldId="491"/>
        </pc:sldMkLst>
      </pc:sldChg>
      <pc:sldChg chg="del">
        <pc:chgData name="Brian Grey" userId="c81e10d2-c836-482c-a664-6eb0416e1933" providerId="ADAL" clId="{2A8C3673-F68A-4A47-90CC-B0789B99D945}" dt="2020-07-27T17:52:07.263" v="8452" actId="2696"/>
        <pc:sldMkLst>
          <pc:docMk/>
          <pc:sldMk cId="2846825889" sldId="492"/>
        </pc:sldMkLst>
      </pc:sldChg>
      <pc:sldChg chg="del">
        <pc:chgData name="Brian Grey" userId="c81e10d2-c836-482c-a664-6eb0416e1933" providerId="ADAL" clId="{2A8C3673-F68A-4A47-90CC-B0789B99D945}" dt="2020-07-27T17:52:07.263" v="8452" actId="2696"/>
        <pc:sldMkLst>
          <pc:docMk/>
          <pc:sldMk cId="1636402956" sldId="493"/>
        </pc:sldMkLst>
      </pc:sldChg>
      <pc:sldChg chg="del">
        <pc:chgData name="Brian Grey" userId="c81e10d2-c836-482c-a664-6eb0416e1933" providerId="ADAL" clId="{2A8C3673-F68A-4A47-90CC-B0789B99D945}" dt="2020-07-27T17:52:07.263" v="8452" actId="2696"/>
        <pc:sldMkLst>
          <pc:docMk/>
          <pc:sldMk cId="475321959" sldId="494"/>
        </pc:sldMkLst>
      </pc:sldChg>
      <pc:sldChg chg="del">
        <pc:chgData name="Brian Grey" userId="c81e10d2-c836-482c-a664-6eb0416e1933" providerId="ADAL" clId="{2A8C3673-F68A-4A47-90CC-B0789B99D945}" dt="2020-07-27T17:52:07.263" v="8452" actId="2696"/>
        <pc:sldMkLst>
          <pc:docMk/>
          <pc:sldMk cId="4478732" sldId="495"/>
        </pc:sldMkLst>
      </pc:sldChg>
      <pc:sldChg chg="addSp modSp add mod modTransition modAnim">
        <pc:chgData name="Brian Grey" userId="c81e10d2-c836-482c-a664-6eb0416e1933" providerId="ADAL" clId="{2A8C3673-F68A-4A47-90CC-B0789B99D945}" dt="2020-07-26T15:18:46.436" v="1623" actId="1035"/>
        <pc:sldMkLst>
          <pc:docMk/>
          <pc:sldMk cId="402248661" sldId="496"/>
        </pc:sldMkLst>
        <pc:spChg chg="mod">
          <ac:chgData name="Brian Grey" userId="c81e10d2-c836-482c-a664-6eb0416e1933" providerId="ADAL" clId="{2A8C3673-F68A-4A47-90CC-B0789B99D945}" dt="2020-07-26T15:18:08.610" v="1607" actId="20577"/>
          <ac:spMkLst>
            <pc:docMk/>
            <pc:sldMk cId="402248661" sldId="496"/>
            <ac:spMk id="4" creationId="{ED4844DB-D908-415A-95B0-5C6259DE470E}"/>
          </ac:spMkLst>
        </pc:spChg>
        <pc:picChg chg="add mod">
          <ac:chgData name="Brian Grey" userId="c81e10d2-c836-482c-a664-6eb0416e1933" providerId="ADAL" clId="{2A8C3673-F68A-4A47-90CC-B0789B99D945}" dt="2020-07-26T15:18:46.436" v="1623" actId="1035"/>
          <ac:picMkLst>
            <pc:docMk/>
            <pc:sldMk cId="402248661" sldId="496"/>
            <ac:picMk id="5" creationId="{1E9DAE97-5B66-4D9F-BA9A-483633CAEE59}"/>
          </ac:picMkLst>
        </pc:picChg>
      </pc:sldChg>
      <pc:sldChg chg="modSp add mod modAnim">
        <pc:chgData name="Brian Grey" userId="c81e10d2-c836-482c-a664-6eb0416e1933" providerId="ADAL" clId="{2A8C3673-F68A-4A47-90CC-B0789B99D945}" dt="2020-07-26T16:41:02.658" v="4411" actId="20577"/>
        <pc:sldMkLst>
          <pc:docMk/>
          <pc:sldMk cId="881143134" sldId="497"/>
        </pc:sldMkLst>
        <pc:spChg chg="mod">
          <ac:chgData name="Brian Grey" userId="c81e10d2-c836-482c-a664-6eb0416e1933" providerId="ADAL" clId="{2A8C3673-F68A-4A47-90CC-B0789B99D945}" dt="2020-07-26T16:41:02.658" v="4411" actId="20577"/>
          <ac:spMkLst>
            <pc:docMk/>
            <pc:sldMk cId="881143134" sldId="497"/>
            <ac:spMk id="4" creationId="{ED4844DB-D908-415A-95B0-5C6259DE470E}"/>
          </ac:spMkLst>
        </pc:spChg>
        <pc:picChg chg="mod">
          <ac:chgData name="Brian Grey" userId="c81e10d2-c836-482c-a664-6eb0416e1933" providerId="ADAL" clId="{2A8C3673-F68A-4A47-90CC-B0789B99D945}" dt="2020-07-26T15:24:08.077" v="2193" actId="1076"/>
          <ac:picMkLst>
            <pc:docMk/>
            <pc:sldMk cId="881143134" sldId="497"/>
            <ac:picMk id="5" creationId="{1E9DAE97-5B66-4D9F-BA9A-483633CAEE59}"/>
          </ac:picMkLst>
        </pc:picChg>
      </pc:sldChg>
      <pc:sldChg chg="modSp add mod modAnim">
        <pc:chgData name="Brian Grey" userId="c81e10d2-c836-482c-a664-6eb0416e1933" providerId="ADAL" clId="{2A8C3673-F68A-4A47-90CC-B0789B99D945}" dt="2020-07-26T16:32:34.546" v="4176" actId="1035"/>
        <pc:sldMkLst>
          <pc:docMk/>
          <pc:sldMk cId="2126463859" sldId="498"/>
        </pc:sldMkLst>
        <pc:spChg chg="mod">
          <ac:chgData name="Brian Grey" userId="c81e10d2-c836-482c-a664-6eb0416e1933" providerId="ADAL" clId="{2A8C3673-F68A-4A47-90CC-B0789B99D945}" dt="2020-07-26T16:32:31.597" v="4169" actId="20577"/>
          <ac:spMkLst>
            <pc:docMk/>
            <pc:sldMk cId="2126463859" sldId="498"/>
            <ac:spMk id="4" creationId="{ED4844DB-D908-415A-95B0-5C6259DE470E}"/>
          </ac:spMkLst>
        </pc:spChg>
        <pc:picChg chg="mod">
          <ac:chgData name="Brian Grey" userId="c81e10d2-c836-482c-a664-6eb0416e1933" providerId="ADAL" clId="{2A8C3673-F68A-4A47-90CC-B0789B99D945}" dt="2020-07-26T16:32:34.546" v="4176" actId="1035"/>
          <ac:picMkLst>
            <pc:docMk/>
            <pc:sldMk cId="2126463859" sldId="498"/>
            <ac:picMk id="5" creationId="{1E9DAE97-5B66-4D9F-BA9A-483633CAEE59}"/>
          </ac:picMkLst>
        </pc:picChg>
      </pc:sldChg>
      <pc:sldChg chg="add ord">
        <pc:chgData name="Brian Grey" userId="c81e10d2-c836-482c-a664-6eb0416e1933" providerId="ADAL" clId="{2A8C3673-F68A-4A47-90CC-B0789B99D945}" dt="2020-07-26T16:25:41.746" v="3605"/>
        <pc:sldMkLst>
          <pc:docMk/>
          <pc:sldMk cId="209128192" sldId="499"/>
        </pc:sldMkLst>
      </pc:sldChg>
      <pc:sldChg chg="add ord">
        <pc:chgData name="Brian Grey" userId="c81e10d2-c836-482c-a664-6eb0416e1933" providerId="ADAL" clId="{2A8C3673-F68A-4A47-90CC-B0789B99D945}" dt="2020-07-26T16:25:55.315" v="3608"/>
        <pc:sldMkLst>
          <pc:docMk/>
          <pc:sldMk cId="3366355940" sldId="500"/>
        </pc:sldMkLst>
      </pc:sldChg>
      <pc:sldChg chg="delSp modSp add mod modAnim">
        <pc:chgData name="Brian Grey" userId="c81e10d2-c836-482c-a664-6eb0416e1933" providerId="ADAL" clId="{2A8C3673-F68A-4A47-90CC-B0789B99D945}" dt="2020-07-26T17:04:26.689" v="4977" actId="20577"/>
        <pc:sldMkLst>
          <pc:docMk/>
          <pc:sldMk cId="1830892830" sldId="501"/>
        </pc:sldMkLst>
        <pc:spChg chg="mod">
          <ac:chgData name="Brian Grey" userId="c81e10d2-c836-482c-a664-6eb0416e1933" providerId="ADAL" clId="{2A8C3673-F68A-4A47-90CC-B0789B99D945}" dt="2020-07-26T17:04:26.689" v="4977" actId="20577"/>
          <ac:spMkLst>
            <pc:docMk/>
            <pc:sldMk cId="1830892830" sldId="501"/>
            <ac:spMk id="4" creationId="{ED4844DB-D908-415A-95B0-5C6259DE470E}"/>
          </ac:spMkLst>
        </pc:spChg>
        <pc:picChg chg="del">
          <ac:chgData name="Brian Grey" userId="c81e10d2-c836-482c-a664-6eb0416e1933" providerId="ADAL" clId="{2A8C3673-F68A-4A47-90CC-B0789B99D945}" dt="2020-07-26T16:46:00.605" v="4659" actId="478"/>
          <ac:picMkLst>
            <pc:docMk/>
            <pc:sldMk cId="1830892830" sldId="501"/>
            <ac:picMk id="5" creationId="{1E9DAE97-5B66-4D9F-BA9A-483633CAEE59}"/>
          </ac:picMkLst>
        </pc:picChg>
      </pc:sldChg>
      <pc:sldChg chg="modSp add modAnim">
        <pc:chgData name="Brian Grey" userId="c81e10d2-c836-482c-a664-6eb0416e1933" providerId="ADAL" clId="{2A8C3673-F68A-4A47-90CC-B0789B99D945}" dt="2020-07-27T16:33:03.536" v="8387" actId="20577"/>
        <pc:sldMkLst>
          <pc:docMk/>
          <pc:sldMk cId="3293456159" sldId="502"/>
        </pc:sldMkLst>
        <pc:spChg chg="mod">
          <ac:chgData name="Brian Grey" userId="c81e10d2-c836-482c-a664-6eb0416e1933" providerId="ADAL" clId="{2A8C3673-F68A-4A47-90CC-B0789B99D945}" dt="2020-07-27T16:33:03.536" v="8387" actId="20577"/>
          <ac:spMkLst>
            <pc:docMk/>
            <pc:sldMk cId="3293456159" sldId="502"/>
            <ac:spMk id="4" creationId="{ED4844DB-D908-415A-95B0-5C6259DE470E}"/>
          </ac:spMkLst>
        </pc:spChg>
      </pc:sldChg>
      <pc:sldChg chg="modSp add mod modTransition modAnim">
        <pc:chgData name="Brian Grey" userId="c81e10d2-c836-482c-a664-6eb0416e1933" providerId="ADAL" clId="{2A8C3673-F68A-4A47-90CC-B0789B99D945}" dt="2020-07-27T15:45:26.649" v="7785"/>
        <pc:sldMkLst>
          <pc:docMk/>
          <pc:sldMk cId="1745306969" sldId="503"/>
        </pc:sldMkLst>
        <pc:spChg chg="mod">
          <ac:chgData name="Brian Grey" userId="c81e10d2-c836-482c-a664-6eb0416e1933" providerId="ADAL" clId="{2A8C3673-F68A-4A47-90CC-B0789B99D945}" dt="2020-07-27T15:44:57.698" v="7781" actId="6549"/>
          <ac:spMkLst>
            <pc:docMk/>
            <pc:sldMk cId="1745306969" sldId="503"/>
            <ac:spMk id="4" creationId="{ED4844DB-D908-415A-95B0-5C6259DE470E}"/>
          </ac:spMkLst>
        </pc:spChg>
        <pc:picChg chg="mod">
          <ac:chgData name="Brian Grey" userId="c81e10d2-c836-482c-a664-6eb0416e1933" providerId="ADAL" clId="{2A8C3673-F68A-4A47-90CC-B0789B99D945}" dt="2020-07-26T17:52:29.424" v="6678" actId="14100"/>
          <ac:picMkLst>
            <pc:docMk/>
            <pc:sldMk cId="1745306969" sldId="503"/>
            <ac:picMk id="5" creationId="{7BA28475-F92D-44C0-BCF1-3CEB0F227F31}"/>
          </ac:picMkLst>
        </pc:picChg>
      </pc:sldChg>
      <pc:sldChg chg="modSp add mod modTransition modAnim">
        <pc:chgData name="Brian Grey" userId="c81e10d2-c836-482c-a664-6eb0416e1933" providerId="ADAL" clId="{2A8C3673-F68A-4A47-90CC-B0789B99D945}" dt="2020-07-27T18:05:28.794" v="8648" actId="20577"/>
        <pc:sldMkLst>
          <pc:docMk/>
          <pc:sldMk cId="3345591767" sldId="504"/>
        </pc:sldMkLst>
        <pc:spChg chg="mod">
          <ac:chgData name="Brian Grey" userId="c81e10d2-c836-482c-a664-6eb0416e1933" providerId="ADAL" clId="{2A8C3673-F68A-4A47-90CC-B0789B99D945}" dt="2020-07-27T18:05:28.794" v="8648" actId="20577"/>
          <ac:spMkLst>
            <pc:docMk/>
            <pc:sldMk cId="3345591767" sldId="504"/>
            <ac:spMk id="4" creationId="{ED4844DB-D908-415A-95B0-5C6259DE470E}"/>
          </ac:spMkLst>
        </pc:spChg>
        <pc:picChg chg="mod">
          <ac:chgData name="Brian Grey" userId="c81e10d2-c836-482c-a664-6eb0416e1933" providerId="ADAL" clId="{2A8C3673-F68A-4A47-90CC-B0789B99D945}" dt="2020-07-27T15:48:22.624" v="7798" actId="14826"/>
          <ac:picMkLst>
            <pc:docMk/>
            <pc:sldMk cId="3345591767" sldId="504"/>
            <ac:picMk id="5" creationId="{7BA28475-F92D-44C0-BCF1-3CEB0F227F31}"/>
          </ac:picMkLst>
        </pc:picChg>
      </pc:sldChg>
      <pc:sldChg chg="modSp add del modTransition">
        <pc:chgData name="Brian Grey" userId="c81e10d2-c836-482c-a664-6eb0416e1933" providerId="ADAL" clId="{2A8C3673-F68A-4A47-90CC-B0789B99D945}" dt="2020-07-27T15:48:10.881" v="7797" actId="2696"/>
        <pc:sldMkLst>
          <pc:docMk/>
          <pc:sldMk cId="2382961929" sldId="505"/>
        </pc:sldMkLst>
        <pc:picChg chg="mod">
          <ac:chgData name="Brian Grey" userId="c81e10d2-c836-482c-a664-6eb0416e1933" providerId="ADAL" clId="{2A8C3673-F68A-4A47-90CC-B0789B99D945}" dt="2020-07-27T15:46:48.691" v="7796" actId="14826"/>
          <ac:picMkLst>
            <pc:docMk/>
            <pc:sldMk cId="2382961929" sldId="505"/>
            <ac:picMk id="5" creationId="{7BA28475-F92D-44C0-BCF1-3CEB0F227F31}"/>
          </ac:picMkLst>
        </pc:picChg>
      </pc:sldChg>
      <pc:sldChg chg="modSp add modTransition modAnim">
        <pc:chgData name="Brian Grey" userId="c81e10d2-c836-482c-a664-6eb0416e1933" providerId="ADAL" clId="{2A8C3673-F68A-4A47-90CC-B0789B99D945}" dt="2020-07-27T16:07:55.190" v="7979" actId="403"/>
        <pc:sldMkLst>
          <pc:docMk/>
          <pc:sldMk cId="3121303404" sldId="506"/>
        </pc:sldMkLst>
        <pc:spChg chg="mod">
          <ac:chgData name="Brian Grey" userId="c81e10d2-c836-482c-a664-6eb0416e1933" providerId="ADAL" clId="{2A8C3673-F68A-4A47-90CC-B0789B99D945}" dt="2020-07-27T16:07:55.190" v="7979" actId="403"/>
          <ac:spMkLst>
            <pc:docMk/>
            <pc:sldMk cId="3121303404" sldId="506"/>
            <ac:spMk id="4" creationId="{ED4844DB-D908-415A-95B0-5C6259DE470E}"/>
          </ac:spMkLst>
        </pc:spChg>
        <pc:picChg chg="mod">
          <ac:chgData name="Brian Grey" userId="c81e10d2-c836-482c-a664-6eb0416e1933" providerId="ADAL" clId="{2A8C3673-F68A-4A47-90CC-B0789B99D945}" dt="2020-07-27T15:46:21.181" v="7793" actId="14826"/>
          <ac:picMkLst>
            <pc:docMk/>
            <pc:sldMk cId="3121303404" sldId="506"/>
            <ac:picMk id="5" creationId="{7BA28475-F92D-44C0-BCF1-3CEB0F227F31}"/>
          </ac:picMkLst>
        </pc:picChg>
      </pc:sldChg>
      <pc:sldChg chg="modSp add modTransition modAnim">
        <pc:chgData name="Brian Grey" userId="c81e10d2-c836-482c-a664-6eb0416e1933" providerId="ADAL" clId="{2A8C3673-F68A-4A47-90CC-B0789B99D945}" dt="2020-07-29T01:16:08.617" v="11852" actId="20577"/>
        <pc:sldMkLst>
          <pc:docMk/>
          <pc:sldMk cId="3330261951" sldId="507"/>
        </pc:sldMkLst>
        <pc:spChg chg="mod">
          <ac:chgData name="Brian Grey" userId="c81e10d2-c836-482c-a664-6eb0416e1933" providerId="ADAL" clId="{2A8C3673-F68A-4A47-90CC-B0789B99D945}" dt="2020-07-29T01:16:08.617" v="11852" actId="20577"/>
          <ac:spMkLst>
            <pc:docMk/>
            <pc:sldMk cId="3330261951" sldId="507"/>
            <ac:spMk id="4" creationId="{ED4844DB-D908-415A-95B0-5C6259DE470E}"/>
          </ac:spMkLst>
        </pc:spChg>
        <pc:picChg chg="mod">
          <ac:chgData name="Brian Grey" userId="c81e10d2-c836-482c-a664-6eb0416e1933" providerId="ADAL" clId="{2A8C3673-F68A-4A47-90CC-B0789B99D945}" dt="2020-07-27T15:46:39.386" v="7795" actId="14826"/>
          <ac:picMkLst>
            <pc:docMk/>
            <pc:sldMk cId="3330261951" sldId="507"/>
            <ac:picMk id="5" creationId="{7BA28475-F92D-44C0-BCF1-3CEB0F227F31}"/>
          </ac:picMkLst>
        </pc:picChg>
      </pc:sldChg>
      <pc:sldChg chg="modSp add mod modAnim">
        <pc:chgData name="Brian Grey" userId="c81e10d2-c836-482c-a664-6eb0416e1933" providerId="ADAL" clId="{2A8C3673-F68A-4A47-90CC-B0789B99D945}" dt="2020-07-27T16:08:16.431" v="7984" actId="403"/>
        <pc:sldMkLst>
          <pc:docMk/>
          <pc:sldMk cId="3372823633" sldId="508"/>
        </pc:sldMkLst>
        <pc:spChg chg="mod">
          <ac:chgData name="Brian Grey" userId="c81e10d2-c836-482c-a664-6eb0416e1933" providerId="ADAL" clId="{2A8C3673-F68A-4A47-90CC-B0789B99D945}" dt="2020-07-27T16:08:16.431" v="7984" actId="403"/>
          <ac:spMkLst>
            <pc:docMk/>
            <pc:sldMk cId="3372823633" sldId="508"/>
            <ac:spMk id="4" creationId="{ED4844DB-D908-415A-95B0-5C6259DE470E}"/>
          </ac:spMkLst>
        </pc:spChg>
        <pc:picChg chg="mod">
          <ac:chgData name="Brian Grey" userId="c81e10d2-c836-482c-a664-6eb0416e1933" providerId="ADAL" clId="{2A8C3673-F68A-4A47-90CC-B0789B99D945}" dt="2020-07-27T16:04:20.581" v="7800" actId="14826"/>
          <ac:picMkLst>
            <pc:docMk/>
            <pc:sldMk cId="3372823633" sldId="508"/>
            <ac:picMk id="5" creationId="{7BA28475-F92D-44C0-BCF1-3CEB0F227F31}"/>
          </ac:picMkLst>
        </pc:picChg>
      </pc:sldChg>
      <pc:sldChg chg="modSp add modAnim">
        <pc:chgData name="Brian Grey" userId="c81e10d2-c836-482c-a664-6eb0416e1933" providerId="ADAL" clId="{2A8C3673-F68A-4A47-90CC-B0789B99D945}" dt="2020-07-27T17:14:57.130" v="8442" actId="14826"/>
        <pc:sldMkLst>
          <pc:docMk/>
          <pc:sldMk cId="3545906917" sldId="509"/>
        </pc:sldMkLst>
        <pc:spChg chg="mod">
          <ac:chgData name="Brian Grey" userId="c81e10d2-c836-482c-a664-6eb0416e1933" providerId="ADAL" clId="{2A8C3673-F68A-4A47-90CC-B0789B99D945}" dt="2020-07-27T16:10:14.858" v="8224" actId="20577"/>
          <ac:spMkLst>
            <pc:docMk/>
            <pc:sldMk cId="3545906917" sldId="509"/>
            <ac:spMk id="4" creationId="{ED4844DB-D908-415A-95B0-5C6259DE470E}"/>
          </ac:spMkLst>
        </pc:spChg>
        <pc:picChg chg="mod">
          <ac:chgData name="Brian Grey" userId="c81e10d2-c836-482c-a664-6eb0416e1933" providerId="ADAL" clId="{2A8C3673-F68A-4A47-90CC-B0789B99D945}" dt="2020-07-27T17:14:57.130" v="8442" actId="14826"/>
          <ac:picMkLst>
            <pc:docMk/>
            <pc:sldMk cId="3545906917" sldId="509"/>
            <ac:picMk id="5" creationId="{7BA28475-F92D-44C0-BCF1-3CEB0F227F31}"/>
          </ac:picMkLst>
        </pc:picChg>
      </pc:sldChg>
      <pc:sldChg chg="modSp add mod ord">
        <pc:chgData name="Brian Grey" userId="c81e10d2-c836-482c-a664-6eb0416e1933" providerId="ADAL" clId="{2A8C3673-F68A-4A47-90CC-B0789B99D945}" dt="2020-07-27T17:15:11.082" v="8443" actId="14826"/>
        <pc:sldMkLst>
          <pc:docMk/>
          <pc:sldMk cId="1307690494" sldId="510"/>
        </pc:sldMkLst>
        <pc:spChg chg="mod ord">
          <ac:chgData name="Brian Grey" userId="c81e10d2-c836-482c-a664-6eb0416e1933" providerId="ADAL" clId="{2A8C3673-F68A-4A47-90CC-B0789B99D945}" dt="2020-07-27T16:32:23.617" v="8341" actId="20577"/>
          <ac:spMkLst>
            <pc:docMk/>
            <pc:sldMk cId="1307690494" sldId="510"/>
            <ac:spMk id="4" creationId="{ED4844DB-D908-415A-95B0-5C6259DE470E}"/>
          </ac:spMkLst>
        </pc:spChg>
        <pc:picChg chg="mod">
          <ac:chgData name="Brian Grey" userId="c81e10d2-c836-482c-a664-6eb0416e1933" providerId="ADAL" clId="{2A8C3673-F68A-4A47-90CC-B0789B99D945}" dt="2020-07-27T17:15:11.082" v="8443" actId="14826"/>
          <ac:picMkLst>
            <pc:docMk/>
            <pc:sldMk cId="1307690494" sldId="510"/>
            <ac:picMk id="5" creationId="{7BA28475-F92D-44C0-BCF1-3CEB0F227F31}"/>
          </ac:picMkLst>
        </pc:picChg>
      </pc:sldChg>
      <pc:sldChg chg="modSp add modAnim">
        <pc:chgData name="Brian Grey" userId="c81e10d2-c836-482c-a664-6eb0416e1933" providerId="ADAL" clId="{2A8C3673-F68A-4A47-90CC-B0789B99D945}" dt="2020-07-27T17:15:27.094" v="8444" actId="14826"/>
        <pc:sldMkLst>
          <pc:docMk/>
          <pc:sldMk cId="4126988674" sldId="511"/>
        </pc:sldMkLst>
        <pc:spChg chg="mod">
          <ac:chgData name="Brian Grey" userId="c81e10d2-c836-482c-a664-6eb0416e1933" providerId="ADAL" clId="{2A8C3673-F68A-4A47-90CC-B0789B99D945}" dt="2020-07-27T16:35:24.639" v="8441" actId="20577"/>
          <ac:spMkLst>
            <pc:docMk/>
            <pc:sldMk cId="4126988674" sldId="511"/>
            <ac:spMk id="4" creationId="{ED4844DB-D908-415A-95B0-5C6259DE470E}"/>
          </ac:spMkLst>
        </pc:spChg>
        <pc:picChg chg="mod">
          <ac:chgData name="Brian Grey" userId="c81e10d2-c836-482c-a664-6eb0416e1933" providerId="ADAL" clId="{2A8C3673-F68A-4A47-90CC-B0789B99D945}" dt="2020-07-27T17:15:27.094" v="8444" actId="14826"/>
          <ac:picMkLst>
            <pc:docMk/>
            <pc:sldMk cId="4126988674" sldId="511"/>
            <ac:picMk id="5" creationId="{7BA28475-F92D-44C0-BCF1-3CEB0F227F31}"/>
          </ac:picMkLst>
        </pc:picChg>
      </pc:sldChg>
      <pc:sldChg chg="modSp add ord modAnim">
        <pc:chgData name="Brian Grey" userId="c81e10d2-c836-482c-a664-6eb0416e1933" providerId="ADAL" clId="{2A8C3673-F68A-4A47-90CC-B0789B99D945}" dt="2020-07-27T18:08:07.304" v="8758" actId="20577"/>
        <pc:sldMkLst>
          <pc:docMk/>
          <pc:sldMk cId="231819834" sldId="512"/>
        </pc:sldMkLst>
        <pc:spChg chg="mod">
          <ac:chgData name="Brian Grey" userId="c81e10d2-c836-482c-a664-6eb0416e1933" providerId="ADAL" clId="{2A8C3673-F68A-4A47-90CC-B0789B99D945}" dt="2020-07-27T18:08:07.304" v="8758" actId="20577"/>
          <ac:spMkLst>
            <pc:docMk/>
            <pc:sldMk cId="231819834" sldId="512"/>
            <ac:spMk id="4" creationId="{ED4844DB-D908-415A-95B0-5C6259DE470E}"/>
          </ac:spMkLst>
        </pc:spChg>
        <pc:picChg chg="mod">
          <ac:chgData name="Brian Grey" userId="c81e10d2-c836-482c-a664-6eb0416e1933" providerId="ADAL" clId="{2A8C3673-F68A-4A47-90CC-B0789B99D945}" dt="2020-07-27T18:01:52.445" v="8552" actId="14826"/>
          <ac:picMkLst>
            <pc:docMk/>
            <pc:sldMk cId="231819834" sldId="512"/>
            <ac:picMk id="5" creationId="{7BA28475-F92D-44C0-BCF1-3CEB0F227F31}"/>
          </ac:picMkLst>
        </pc:picChg>
      </pc:sldChg>
      <pc:sldChg chg="modSp add modAnim">
        <pc:chgData name="Brian Grey" userId="c81e10d2-c836-482c-a664-6eb0416e1933" providerId="ADAL" clId="{2A8C3673-F68A-4A47-90CC-B0789B99D945}" dt="2020-07-27T18:26:07.114" v="9136" actId="6549"/>
        <pc:sldMkLst>
          <pc:docMk/>
          <pc:sldMk cId="2474075296" sldId="513"/>
        </pc:sldMkLst>
        <pc:spChg chg="mod">
          <ac:chgData name="Brian Grey" userId="c81e10d2-c836-482c-a664-6eb0416e1933" providerId="ADAL" clId="{2A8C3673-F68A-4A47-90CC-B0789B99D945}" dt="2020-07-27T18:26:07.114" v="9136" actId="6549"/>
          <ac:spMkLst>
            <pc:docMk/>
            <pc:sldMk cId="2474075296" sldId="513"/>
            <ac:spMk id="4" creationId="{ED4844DB-D908-415A-95B0-5C6259DE470E}"/>
          </ac:spMkLst>
        </pc:spChg>
      </pc:sldChg>
      <pc:sldChg chg="modSp add mod modAnim">
        <pc:chgData name="Brian Grey" userId="c81e10d2-c836-482c-a664-6eb0416e1933" providerId="ADAL" clId="{2A8C3673-F68A-4A47-90CC-B0789B99D945}" dt="2020-07-27T19:30:19.880" v="9582" actId="6549"/>
        <pc:sldMkLst>
          <pc:docMk/>
          <pc:sldMk cId="1849135417" sldId="514"/>
        </pc:sldMkLst>
        <pc:spChg chg="mod">
          <ac:chgData name="Brian Grey" userId="c81e10d2-c836-482c-a664-6eb0416e1933" providerId="ADAL" clId="{2A8C3673-F68A-4A47-90CC-B0789B99D945}" dt="2020-07-27T19:30:19.880" v="9582" actId="6549"/>
          <ac:spMkLst>
            <pc:docMk/>
            <pc:sldMk cId="1849135417" sldId="514"/>
            <ac:spMk id="4" creationId="{ED4844DB-D908-415A-95B0-5C6259DE470E}"/>
          </ac:spMkLst>
        </pc:spChg>
      </pc:sldChg>
      <pc:sldChg chg="modSp add modAnim">
        <pc:chgData name="Brian Grey" userId="c81e10d2-c836-482c-a664-6eb0416e1933" providerId="ADAL" clId="{2A8C3673-F68A-4A47-90CC-B0789B99D945}" dt="2020-07-27T19:37:04.473" v="9913" actId="20577"/>
        <pc:sldMkLst>
          <pc:docMk/>
          <pc:sldMk cId="3772022257" sldId="515"/>
        </pc:sldMkLst>
        <pc:spChg chg="mod">
          <ac:chgData name="Brian Grey" userId="c81e10d2-c836-482c-a664-6eb0416e1933" providerId="ADAL" clId="{2A8C3673-F68A-4A47-90CC-B0789B99D945}" dt="2020-07-27T19:37:04.473" v="9913" actId="20577"/>
          <ac:spMkLst>
            <pc:docMk/>
            <pc:sldMk cId="3772022257" sldId="515"/>
            <ac:spMk id="4" creationId="{ED4844DB-D908-415A-95B0-5C6259DE470E}"/>
          </ac:spMkLst>
        </pc:spChg>
      </pc:sldChg>
      <pc:sldChg chg="modSp add modAnim">
        <pc:chgData name="Brian Grey" userId="c81e10d2-c836-482c-a664-6eb0416e1933" providerId="ADAL" clId="{2A8C3673-F68A-4A47-90CC-B0789B99D945}" dt="2020-07-27T20:13:18.058" v="11613"/>
        <pc:sldMkLst>
          <pc:docMk/>
          <pc:sldMk cId="880874987" sldId="516"/>
        </pc:sldMkLst>
        <pc:spChg chg="mod">
          <ac:chgData name="Brian Grey" userId="c81e10d2-c836-482c-a664-6eb0416e1933" providerId="ADAL" clId="{2A8C3673-F68A-4A47-90CC-B0789B99D945}" dt="2020-07-27T19:50:05.249" v="10758" actId="5793"/>
          <ac:spMkLst>
            <pc:docMk/>
            <pc:sldMk cId="880874987" sldId="516"/>
            <ac:spMk id="4" creationId="{ED4844DB-D908-415A-95B0-5C6259DE470E}"/>
          </ac:spMkLst>
        </pc:spChg>
        <pc:picChg chg="mod">
          <ac:chgData name="Brian Grey" userId="c81e10d2-c836-482c-a664-6eb0416e1933" providerId="ADAL" clId="{2A8C3673-F68A-4A47-90CC-B0789B99D945}" dt="2020-07-27T19:38:47.941" v="9932" actId="14826"/>
          <ac:picMkLst>
            <pc:docMk/>
            <pc:sldMk cId="880874987" sldId="516"/>
            <ac:picMk id="5" creationId="{7BA28475-F92D-44C0-BCF1-3CEB0F227F31}"/>
          </ac:picMkLst>
        </pc:picChg>
      </pc:sldChg>
      <pc:sldChg chg="modSp add modAnim">
        <pc:chgData name="Brian Grey" userId="c81e10d2-c836-482c-a664-6eb0416e1933" providerId="ADAL" clId="{2A8C3673-F68A-4A47-90CC-B0789B99D945}" dt="2020-07-27T19:45:50.140" v="10562" actId="20577"/>
        <pc:sldMkLst>
          <pc:docMk/>
          <pc:sldMk cId="3823193162" sldId="517"/>
        </pc:sldMkLst>
        <pc:spChg chg="mod">
          <ac:chgData name="Brian Grey" userId="c81e10d2-c836-482c-a664-6eb0416e1933" providerId="ADAL" clId="{2A8C3673-F68A-4A47-90CC-B0789B99D945}" dt="2020-07-27T19:45:50.140" v="10562" actId="20577"/>
          <ac:spMkLst>
            <pc:docMk/>
            <pc:sldMk cId="3823193162" sldId="517"/>
            <ac:spMk id="4" creationId="{ED4844DB-D908-415A-95B0-5C6259DE470E}"/>
          </ac:spMkLst>
        </pc:spChg>
      </pc:sldChg>
      <pc:sldChg chg="modSp add modAnim">
        <pc:chgData name="Brian Grey" userId="c81e10d2-c836-482c-a664-6eb0416e1933" providerId="ADAL" clId="{2A8C3673-F68A-4A47-90CC-B0789B99D945}" dt="2020-07-27T19:56:25.407" v="11526" actId="6549"/>
        <pc:sldMkLst>
          <pc:docMk/>
          <pc:sldMk cId="121898341" sldId="518"/>
        </pc:sldMkLst>
        <pc:spChg chg="mod">
          <ac:chgData name="Brian Grey" userId="c81e10d2-c836-482c-a664-6eb0416e1933" providerId="ADAL" clId="{2A8C3673-F68A-4A47-90CC-B0789B99D945}" dt="2020-07-27T19:56:25.407" v="11526" actId="6549"/>
          <ac:spMkLst>
            <pc:docMk/>
            <pc:sldMk cId="121898341" sldId="518"/>
            <ac:spMk id="4" creationId="{ED4844DB-D908-415A-95B0-5C6259DE470E}"/>
          </ac:spMkLst>
        </pc:spChg>
      </pc:sldChg>
      <pc:sldChg chg="modSp add modAnim">
        <pc:chgData name="Brian Grey" userId="c81e10d2-c836-482c-a664-6eb0416e1933" providerId="ADAL" clId="{2A8C3673-F68A-4A47-90CC-B0789B99D945}" dt="2020-07-29T12:53:03.315" v="11853"/>
        <pc:sldMkLst>
          <pc:docMk/>
          <pc:sldMk cId="3849180281" sldId="519"/>
        </pc:sldMkLst>
        <pc:spChg chg="mod">
          <ac:chgData name="Brian Grey" userId="c81e10d2-c836-482c-a664-6eb0416e1933" providerId="ADAL" clId="{2A8C3673-F68A-4A47-90CC-B0789B99D945}" dt="2020-07-27T19:56:51.221" v="11587" actId="20577"/>
          <ac:spMkLst>
            <pc:docMk/>
            <pc:sldMk cId="3849180281" sldId="519"/>
            <ac:spMk id="4" creationId="{ED4844DB-D908-415A-95B0-5C6259DE470E}"/>
          </ac:spMkLst>
        </pc:spChg>
      </pc:sldChg>
    </pc:docChg>
  </pc:docChgLst>
  <pc:docChgLst>
    <pc:chgData name="Brian Grey" userId="c81e10d2-c836-482c-a664-6eb0416e1933" providerId="ADAL" clId="{6E0E75E5-25E0-4649-9B75-5067BCFA9AFB}"/>
    <pc:docChg chg="undo redo custSel addSld delSld modSld sldOrd">
      <pc:chgData name="Brian Grey" userId="c81e10d2-c836-482c-a664-6eb0416e1933" providerId="ADAL" clId="{6E0E75E5-25E0-4649-9B75-5067BCFA9AFB}" dt="2020-07-20T23:59:59.455" v="12663" actId="20577"/>
      <pc:docMkLst>
        <pc:docMk/>
      </pc:docMkLst>
      <pc:sldChg chg="modSp mod modAnim">
        <pc:chgData name="Brian Grey" userId="c81e10d2-c836-482c-a664-6eb0416e1933" providerId="ADAL" clId="{6E0E75E5-25E0-4649-9B75-5067BCFA9AFB}" dt="2020-07-19T23:49:04.027" v="500" actId="6549"/>
        <pc:sldMkLst>
          <pc:docMk/>
          <pc:sldMk cId="1324343561" sldId="268"/>
        </pc:sldMkLst>
        <pc:spChg chg="mod">
          <ac:chgData name="Brian Grey" userId="c81e10d2-c836-482c-a664-6eb0416e1933" providerId="ADAL" clId="{6E0E75E5-25E0-4649-9B75-5067BCFA9AFB}" dt="2020-07-19T23:25:00.491" v="164" actId="20577"/>
          <ac:spMkLst>
            <pc:docMk/>
            <pc:sldMk cId="1324343561" sldId="268"/>
            <ac:spMk id="2" creationId="{00000000-0000-0000-0000-000000000000}"/>
          </ac:spMkLst>
        </pc:spChg>
        <pc:spChg chg="mod">
          <ac:chgData name="Brian Grey" userId="c81e10d2-c836-482c-a664-6eb0416e1933" providerId="ADAL" clId="{6E0E75E5-25E0-4649-9B75-5067BCFA9AFB}" dt="2020-07-19T23:49:04.027" v="500" actId="6549"/>
          <ac:spMkLst>
            <pc:docMk/>
            <pc:sldMk cId="1324343561" sldId="268"/>
            <ac:spMk id="4" creationId="{ED4844DB-D908-415A-95B0-5C6259DE470E}"/>
          </ac:spMkLst>
        </pc:spChg>
      </pc:sldChg>
      <pc:sldChg chg="modSp mod">
        <pc:chgData name="Brian Grey" userId="c81e10d2-c836-482c-a664-6eb0416e1933" providerId="ADAL" clId="{6E0E75E5-25E0-4649-9B75-5067BCFA9AFB}" dt="2020-07-19T22:43:09.294" v="18" actId="20577"/>
        <pc:sldMkLst>
          <pc:docMk/>
          <pc:sldMk cId="2994068431" sldId="269"/>
        </pc:sldMkLst>
        <pc:spChg chg="mod">
          <ac:chgData name="Brian Grey" userId="c81e10d2-c836-482c-a664-6eb0416e1933" providerId="ADAL" clId="{6E0E75E5-25E0-4649-9B75-5067BCFA9AFB}" dt="2020-07-19T22:43:09.294" v="18" actId="20577"/>
          <ac:spMkLst>
            <pc:docMk/>
            <pc:sldMk cId="2994068431" sldId="269"/>
            <ac:spMk id="11" creationId="{F9727386-A33F-4E6B-9AFA-42FD6931530D}"/>
          </ac:spMkLst>
        </pc:spChg>
      </pc:sldChg>
      <pc:sldChg chg="modSp mod">
        <pc:chgData name="Brian Grey" userId="c81e10d2-c836-482c-a664-6eb0416e1933" providerId="ADAL" clId="{6E0E75E5-25E0-4649-9B75-5067BCFA9AFB}" dt="2020-07-19T23:24:47.424" v="144" actId="20577"/>
        <pc:sldMkLst>
          <pc:docMk/>
          <pc:sldMk cId="1541298972" sldId="287"/>
        </pc:sldMkLst>
        <pc:spChg chg="mod">
          <ac:chgData name="Brian Grey" userId="c81e10d2-c836-482c-a664-6eb0416e1933" providerId="ADAL" clId="{6E0E75E5-25E0-4649-9B75-5067BCFA9AFB}" dt="2020-07-19T23:24:47.424" v="144" actId="20577"/>
          <ac:spMkLst>
            <pc:docMk/>
            <pc:sldMk cId="1541298972" sldId="287"/>
            <ac:spMk id="4" creationId="{ED4844DB-D908-415A-95B0-5C6259DE470E}"/>
          </ac:spMkLst>
        </pc:spChg>
      </pc:sldChg>
      <pc:sldChg chg="del">
        <pc:chgData name="Brian Grey" userId="c81e10d2-c836-482c-a664-6eb0416e1933" providerId="ADAL" clId="{6E0E75E5-25E0-4649-9B75-5067BCFA9AFB}" dt="2020-07-20T01:46:58.893" v="3567" actId="2696"/>
        <pc:sldMkLst>
          <pc:docMk/>
          <pc:sldMk cId="113966358" sldId="387"/>
        </pc:sldMkLst>
      </pc:sldChg>
      <pc:sldChg chg="modSp mod modAnim">
        <pc:chgData name="Brian Grey" userId="c81e10d2-c836-482c-a664-6eb0416e1933" providerId="ADAL" clId="{6E0E75E5-25E0-4649-9B75-5067BCFA9AFB}" dt="2020-07-20T02:38:02.087" v="4432" actId="167"/>
        <pc:sldMkLst>
          <pc:docMk/>
          <pc:sldMk cId="939620794" sldId="408"/>
        </pc:sldMkLst>
        <pc:spChg chg="mod">
          <ac:chgData name="Brian Grey" userId="c81e10d2-c836-482c-a664-6eb0416e1933" providerId="ADAL" clId="{6E0E75E5-25E0-4649-9B75-5067BCFA9AFB}" dt="2020-07-20T01:29:28.587" v="2102" actId="20577"/>
          <ac:spMkLst>
            <pc:docMk/>
            <pc:sldMk cId="939620794" sldId="408"/>
            <ac:spMk id="2" creationId="{00000000-0000-0000-0000-000000000000}"/>
          </ac:spMkLst>
        </pc:spChg>
        <pc:spChg chg="mod">
          <ac:chgData name="Brian Grey" userId="c81e10d2-c836-482c-a664-6eb0416e1933" providerId="ADAL" clId="{6E0E75E5-25E0-4649-9B75-5067BCFA9AFB}" dt="2020-07-20T01:30:35.155" v="2205" actId="6549"/>
          <ac:spMkLst>
            <pc:docMk/>
            <pc:sldMk cId="939620794" sldId="408"/>
            <ac:spMk id="4" creationId="{ED4844DB-D908-415A-95B0-5C6259DE470E}"/>
          </ac:spMkLst>
        </pc:spChg>
        <pc:picChg chg="ord">
          <ac:chgData name="Brian Grey" userId="c81e10d2-c836-482c-a664-6eb0416e1933" providerId="ADAL" clId="{6E0E75E5-25E0-4649-9B75-5067BCFA9AFB}" dt="2020-07-20T02:38:02.087" v="4432" actId="167"/>
          <ac:picMkLst>
            <pc:docMk/>
            <pc:sldMk cId="939620794" sldId="408"/>
            <ac:picMk id="8" creationId="{00000000-0000-0000-0000-000000000000}"/>
          </ac:picMkLst>
        </pc:picChg>
      </pc:sldChg>
      <pc:sldChg chg="addSp modSp mod modTransition modAnim">
        <pc:chgData name="Brian Grey" userId="c81e10d2-c836-482c-a664-6eb0416e1933" providerId="ADAL" clId="{6E0E75E5-25E0-4649-9B75-5067BCFA9AFB}" dt="2020-07-20T02:38:07.344" v="4433" actId="167"/>
        <pc:sldMkLst>
          <pc:docMk/>
          <pc:sldMk cId="2383297416" sldId="409"/>
        </pc:sldMkLst>
        <pc:spChg chg="mod">
          <ac:chgData name="Brian Grey" userId="c81e10d2-c836-482c-a664-6eb0416e1933" providerId="ADAL" clId="{6E0E75E5-25E0-4649-9B75-5067BCFA9AFB}" dt="2020-07-20T01:13:23.588" v="2068" actId="20577"/>
          <ac:spMkLst>
            <pc:docMk/>
            <pc:sldMk cId="2383297416" sldId="409"/>
            <ac:spMk id="2" creationId="{00000000-0000-0000-0000-000000000000}"/>
          </ac:spMkLst>
        </pc:spChg>
        <pc:spChg chg="mod">
          <ac:chgData name="Brian Grey" userId="c81e10d2-c836-482c-a664-6eb0416e1933" providerId="ADAL" clId="{6E0E75E5-25E0-4649-9B75-5067BCFA9AFB}" dt="2020-07-20T01:13:09.210" v="2059" actId="15"/>
          <ac:spMkLst>
            <pc:docMk/>
            <pc:sldMk cId="2383297416" sldId="409"/>
            <ac:spMk id="4" creationId="{ED4844DB-D908-415A-95B0-5C6259DE470E}"/>
          </ac:spMkLst>
        </pc:spChg>
        <pc:picChg chg="add mod">
          <ac:chgData name="Brian Grey" userId="c81e10d2-c836-482c-a664-6eb0416e1933" providerId="ADAL" clId="{6E0E75E5-25E0-4649-9B75-5067BCFA9AFB}" dt="2020-07-20T01:12:00.081" v="1954" actId="1035"/>
          <ac:picMkLst>
            <pc:docMk/>
            <pc:sldMk cId="2383297416" sldId="409"/>
            <ac:picMk id="5" creationId="{39D02B96-F0D4-4FA2-B721-8E36AF20233C}"/>
          </ac:picMkLst>
        </pc:picChg>
        <pc:picChg chg="ord">
          <ac:chgData name="Brian Grey" userId="c81e10d2-c836-482c-a664-6eb0416e1933" providerId="ADAL" clId="{6E0E75E5-25E0-4649-9B75-5067BCFA9AFB}" dt="2020-07-20T02:38:07.344" v="4433" actId="167"/>
          <ac:picMkLst>
            <pc:docMk/>
            <pc:sldMk cId="2383297416" sldId="409"/>
            <ac:picMk id="8" creationId="{00000000-0000-0000-0000-000000000000}"/>
          </ac:picMkLst>
        </pc:picChg>
      </pc:sldChg>
      <pc:sldChg chg="del">
        <pc:chgData name="Brian Grey" userId="c81e10d2-c836-482c-a664-6eb0416e1933" providerId="ADAL" clId="{6E0E75E5-25E0-4649-9B75-5067BCFA9AFB}" dt="2020-07-20T01:46:58.893" v="3567" actId="2696"/>
        <pc:sldMkLst>
          <pc:docMk/>
          <pc:sldMk cId="467426349" sldId="410"/>
        </pc:sldMkLst>
      </pc:sldChg>
      <pc:sldChg chg="del">
        <pc:chgData name="Brian Grey" userId="c81e10d2-c836-482c-a664-6eb0416e1933" providerId="ADAL" clId="{6E0E75E5-25E0-4649-9B75-5067BCFA9AFB}" dt="2020-07-20T02:35:33.308" v="4419" actId="2696"/>
        <pc:sldMkLst>
          <pc:docMk/>
          <pc:sldMk cId="3336574127" sldId="412"/>
        </pc:sldMkLst>
      </pc:sldChg>
      <pc:sldChg chg="modSp mod modAnim">
        <pc:chgData name="Brian Grey" userId="c81e10d2-c836-482c-a664-6eb0416e1933" providerId="ADAL" clId="{6E0E75E5-25E0-4649-9B75-5067BCFA9AFB}" dt="2020-07-20T00:15:34.341" v="1304" actId="6549"/>
        <pc:sldMkLst>
          <pc:docMk/>
          <pc:sldMk cId="3467998527" sldId="427"/>
        </pc:sldMkLst>
        <pc:spChg chg="mod">
          <ac:chgData name="Brian Grey" userId="c81e10d2-c836-482c-a664-6eb0416e1933" providerId="ADAL" clId="{6E0E75E5-25E0-4649-9B75-5067BCFA9AFB}" dt="2020-07-20T00:01:49.157" v="887" actId="20577"/>
          <ac:spMkLst>
            <pc:docMk/>
            <pc:sldMk cId="3467998527" sldId="427"/>
            <ac:spMk id="2" creationId="{00000000-0000-0000-0000-000000000000}"/>
          </ac:spMkLst>
        </pc:spChg>
        <pc:spChg chg="mod">
          <ac:chgData name="Brian Grey" userId="c81e10d2-c836-482c-a664-6eb0416e1933" providerId="ADAL" clId="{6E0E75E5-25E0-4649-9B75-5067BCFA9AFB}" dt="2020-07-20T00:15:34.341" v="1304" actId="6549"/>
          <ac:spMkLst>
            <pc:docMk/>
            <pc:sldMk cId="3467998527" sldId="427"/>
            <ac:spMk id="4" creationId="{ED4844DB-D908-415A-95B0-5C6259DE470E}"/>
          </ac:spMkLst>
        </pc:spChg>
      </pc:sldChg>
      <pc:sldChg chg="del">
        <pc:chgData name="Brian Grey" userId="c81e10d2-c836-482c-a664-6eb0416e1933" providerId="ADAL" clId="{6E0E75E5-25E0-4649-9B75-5067BCFA9AFB}" dt="2020-07-20T02:37:37.224" v="4429" actId="2696"/>
        <pc:sldMkLst>
          <pc:docMk/>
          <pc:sldMk cId="2796789133" sldId="429"/>
        </pc:sldMkLst>
      </pc:sldChg>
      <pc:sldChg chg="del">
        <pc:chgData name="Brian Grey" userId="c81e10d2-c836-482c-a664-6eb0416e1933" providerId="ADAL" clId="{6E0E75E5-25E0-4649-9B75-5067BCFA9AFB}" dt="2020-07-20T01:47:09.917" v="3568" actId="2696"/>
        <pc:sldMkLst>
          <pc:docMk/>
          <pc:sldMk cId="3740134024" sldId="430"/>
        </pc:sldMkLst>
      </pc:sldChg>
      <pc:sldChg chg="del">
        <pc:chgData name="Brian Grey" userId="c81e10d2-c836-482c-a664-6eb0416e1933" providerId="ADAL" clId="{6E0E75E5-25E0-4649-9B75-5067BCFA9AFB}" dt="2020-07-20T02:35:33.308" v="4419" actId="2696"/>
        <pc:sldMkLst>
          <pc:docMk/>
          <pc:sldMk cId="602840526" sldId="431"/>
        </pc:sldMkLst>
      </pc:sldChg>
      <pc:sldChg chg="del">
        <pc:chgData name="Brian Grey" userId="c81e10d2-c836-482c-a664-6eb0416e1933" providerId="ADAL" clId="{6E0E75E5-25E0-4649-9B75-5067BCFA9AFB}" dt="2020-07-20T01:46:58.893" v="3567" actId="2696"/>
        <pc:sldMkLst>
          <pc:docMk/>
          <pc:sldMk cId="4183308786" sldId="432"/>
        </pc:sldMkLst>
      </pc:sldChg>
      <pc:sldChg chg="del">
        <pc:chgData name="Brian Grey" userId="c81e10d2-c836-482c-a664-6eb0416e1933" providerId="ADAL" clId="{6E0E75E5-25E0-4649-9B75-5067BCFA9AFB}" dt="2020-07-20T01:46:58.893" v="3567" actId="2696"/>
        <pc:sldMkLst>
          <pc:docMk/>
          <pc:sldMk cId="1992470119" sldId="433"/>
        </pc:sldMkLst>
      </pc:sldChg>
      <pc:sldChg chg="del">
        <pc:chgData name="Brian Grey" userId="c81e10d2-c836-482c-a664-6eb0416e1933" providerId="ADAL" clId="{6E0E75E5-25E0-4649-9B75-5067BCFA9AFB}" dt="2020-07-20T01:46:58.893" v="3567" actId="2696"/>
        <pc:sldMkLst>
          <pc:docMk/>
          <pc:sldMk cId="1950819862" sldId="434"/>
        </pc:sldMkLst>
      </pc:sldChg>
      <pc:sldChg chg="del">
        <pc:chgData name="Brian Grey" userId="c81e10d2-c836-482c-a664-6eb0416e1933" providerId="ADAL" clId="{6E0E75E5-25E0-4649-9B75-5067BCFA9AFB}" dt="2020-07-20T01:46:58.893" v="3567" actId="2696"/>
        <pc:sldMkLst>
          <pc:docMk/>
          <pc:sldMk cId="2330916311" sldId="435"/>
        </pc:sldMkLst>
      </pc:sldChg>
      <pc:sldChg chg="del">
        <pc:chgData name="Brian Grey" userId="c81e10d2-c836-482c-a664-6eb0416e1933" providerId="ADAL" clId="{6E0E75E5-25E0-4649-9B75-5067BCFA9AFB}" dt="2020-07-20T01:46:58.893" v="3567" actId="2696"/>
        <pc:sldMkLst>
          <pc:docMk/>
          <pc:sldMk cId="2394438930" sldId="436"/>
        </pc:sldMkLst>
      </pc:sldChg>
      <pc:sldChg chg="del">
        <pc:chgData name="Brian Grey" userId="c81e10d2-c836-482c-a664-6eb0416e1933" providerId="ADAL" clId="{6E0E75E5-25E0-4649-9B75-5067BCFA9AFB}" dt="2020-07-20T01:46:58.893" v="3567" actId="2696"/>
        <pc:sldMkLst>
          <pc:docMk/>
          <pc:sldMk cId="3140033511" sldId="437"/>
        </pc:sldMkLst>
      </pc:sldChg>
      <pc:sldChg chg="del">
        <pc:chgData name="Brian Grey" userId="c81e10d2-c836-482c-a664-6eb0416e1933" providerId="ADAL" clId="{6E0E75E5-25E0-4649-9B75-5067BCFA9AFB}" dt="2020-07-20T01:46:58.893" v="3567" actId="2696"/>
        <pc:sldMkLst>
          <pc:docMk/>
          <pc:sldMk cId="942774765" sldId="438"/>
        </pc:sldMkLst>
      </pc:sldChg>
      <pc:sldChg chg="del">
        <pc:chgData name="Brian Grey" userId="c81e10d2-c836-482c-a664-6eb0416e1933" providerId="ADAL" clId="{6E0E75E5-25E0-4649-9B75-5067BCFA9AFB}" dt="2020-07-20T01:46:58.893" v="3567" actId="2696"/>
        <pc:sldMkLst>
          <pc:docMk/>
          <pc:sldMk cId="3904915048" sldId="439"/>
        </pc:sldMkLst>
      </pc:sldChg>
      <pc:sldChg chg="del">
        <pc:chgData name="Brian Grey" userId="c81e10d2-c836-482c-a664-6eb0416e1933" providerId="ADAL" clId="{6E0E75E5-25E0-4649-9B75-5067BCFA9AFB}" dt="2020-07-20T01:46:58.893" v="3567" actId="2696"/>
        <pc:sldMkLst>
          <pc:docMk/>
          <pc:sldMk cId="3290887434" sldId="440"/>
        </pc:sldMkLst>
      </pc:sldChg>
      <pc:sldChg chg="del">
        <pc:chgData name="Brian Grey" userId="c81e10d2-c836-482c-a664-6eb0416e1933" providerId="ADAL" clId="{6E0E75E5-25E0-4649-9B75-5067BCFA9AFB}" dt="2020-07-20T01:46:58.893" v="3567" actId="2696"/>
        <pc:sldMkLst>
          <pc:docMk/>
          <pc:sldMk cId="1873303937" sldId="441"/>
        </pc:sldMkLst>
      </pc:sldChg>
      <pc:sldChg chg="del">
        <pc:chgData name="Brian Grey" userId="c81e10d2-c836-482c-a664-6eb0416e1933" providerId="ADAL" clId="{6E0E75E5-25E0-4649-9B75-5067BCFA9AFB}" dt="2020-07-20T01:46:58.893" v="3567" actId="2696"/>
        <pc:sldMkLst>
          <pc:docMk/>
          <pc:sldMk cId="3031104688" sldId="442"/>
        </pc:sldMkLst>
      </pc:sldChg>
      <pc:sldChg chg="del">
        <pc:chgData name="Brian Grey" userId="c81e10d2-c836-482c-a664-6eb0416e1933" providerId="ADAL" clId="{6E0E75E5-25E0-4649-9B75-5067BCFA9AFB}" dt="2020-07-20T01:46:58.893" v="3567" actId="2696"/>
        <pc:sldMkLst>
          <pc:docMk/>
          <pc:sldMk cId="2179629565" sldId="443"/>
        </pc:sldMkLst>
      </pc:sldChg>
      <pc:sldChg chg="del">
        <pc:chgData name="Brian Grey" userId="c81e10d2-c836-482c-a664-6eb0416e1933" providerId="ADAL" clId="{6E0E75E5-25E0-4649-9B75-5067BCFA9AFB}" dt="2020-07-20T01:46:58.893" v="3567" actId="2696"/>
        <pc:sldMkLst>
          <pc:docMk/>
          <pc:sldMk cId="3771351884" sldId="446"/>
        </pc:sldMkLst>
      </pc:sldChg>
      <pc:sldChg chg="del">
        <pc:chgData name="Brian Grey" userId="c81e10d2-c836-482c-a664-6eb0416e1933" providerId="ADAL" clId="{6E0E75E5-25E0-4649-9B75-5067BCFA9AFB}" dt="2020-07-20T01:46:58.893" v="3567" actId="2696"/>
        <pc:sldMkLst>
          <pc:docMk/>
          <pc:sldMk cId="2432907382" sldId="449"/>
        </pc:sldMkLst>
      </pc:sldChg>
      <pc:sldChg chg="del">
        <pc:chgData name="Brian Grey" userId="c81e10d2-c836-482c-a664-6eb0416e1933" providerId="ADAL" clId="{6E0E75E5-25E0-4649-9B75-5067BCFA9AFB}" dt="2020-07-20T01:46:58.893" v="3567" actId="2696"/>
        <pc:sldMkLst>
          <pc:docMk/>
          <pc:sldMk cId="562171297" sldId="451"/>
        </pc:sldMkLst>
      </pc:sldChg>
      <pc:sldChg chg="del">
        <pc:chgData name="Brian Grey" userId="c81e10d2-c836-482c-a664-6eb0416e1933" providerId="ADAL" clId="{6E0E75E5-25E0-4649-9B75-5067BCFA9AFB}" dt="2020-07-20T01:46:58.893" v="3567" actId="2696"/>
        <pc:sldMkLst>
          <pc:docMk/>
          <pc:sldMk cId="4100812863" sldId="452"/>
        </pc:sldMkLst>
      </pc:sldChg>
      <pc:sldChg chg="del">
        <pc:chgData name="Brian Grey" userId="c81e10d2-c836-482c-a664-6eb0416e1933" providerId="ADAL" clId="{6E0E75E5-25E0-4649-9B75-5067BCFA9AFB}" dt="2020-07-20T01:46:58.893" v="3567" actId="2696"/>
        <pc:sldMkLst>
          <pc:docMk/>
          <pc:sldMk cId="399701534" sldId="453"/>
        </pc:sldMkLst>
      </pc:sldChg>
      <pc:sldChg chg="del">
        <pc:chgData name="Brian Grey" userId="c81e10d2-c836-482c-a664-6eb0416e1933" providerId="ADAL" clId="{6E0E75E5-25E0-4649-9B75-5067BCFA9AFB}" dt="2020-07-20T01:46:58.893" v="3567" actId="2696"/>
        <pc:sldMkLst>
          <pc:docMk/>
          <pc:sldMk cId="3598868825" sldId="454"/>
        </pc:sldMkLst>
      </pc:sldChg>
      <pc:sldChg chg="del">
        <pc:chgData name="Brian Grey" userId="c81e10d2-c836-482c-a664-6eb0416e1933" providerId="ADAL" clId="{6E0E75E5-25E0-4649-9B75-5067BCFA9AFB}" dt="2020-07-20T01:46:58.893" v="3567" actId="2696"/>
        <pc:sldMkLst>
          <pc:docMk/>
          <pc:sldMk cId="1652121689" sldId="455"/>
        </pc:sldMkLst>
      </pc:sldChg>
      <pc:sldChg chg="del">
        <pc:chgData name="Brian Grey" userId="c81e10d2-c836-482c-a664-6eb0416e1933" providerId="ADAL" clId="{6E0E75E5-25E0-4649-9B75-5067BCFA9AFB}" dt="2020-07-20T02:35:33.308" v="4419" actId="2696"/>
        <pc:sldMkLst>
          <pc:docMk/>
          <pc:sldMk cId="1301871331" sldId="457"/>
        </pc:sldMkLst>
      </pc:sldChg>
      <pc:sldChg chg="modSp mod modAnim">
        <pc:chgData name="Brian Grey" userId="c81e10d2-c836-482c-a664-6eb0416e1933" providerId="ADAL" clId="{6E0E75E5-25E0-4649-9B75-5067BCFA9AFB}" dt="2020-07-20T00:01:11.256" v="858" actId="20577"/>
        <pc:sldMkLst>
          <pc:docMk/>
          <pc:sldMk cId="3962758062" sldId="458"/>
        </pc:sldMkLst>
        <pc:spChg chg="mod">
          <ac:chgData name="Brian Grey" userId="c81e10d2-c836-482c-a664-6eb0416e1933" providerId="ADAL" clId="{6E0E75E5-25E0-4649-9B75-5067BCFA9AFB}" dt="2020-07-19T23:57:16.166" v="600" actId="20577"/>
          <ac:spMkLst>
            <pc:docMk/>
            <pc:sldMk cId="3962758062" sldId="458"/>
            <ac:spMk id="2" creationId="{00000000-0000-0000-0000-000000000000}"/>
          </ac:spMkLst>
        </pc:spChg>
        <pc:spChg chg="mod">
          <ac:chgData name="Brian Grey" userId="c81e10d2-c836-482c-a664-6eb0416e1933" providerId="ADAL" clId="{6E0E75E5-25E0-4649-9B75-5067BCFA9AFB}" dt="2020-07-20T00:01:11.256" v="858" actId="20577"/>
          <ac:spMkLst>
            <pc:docMk/>
            <pc:sldMk cId="3962758062" sldId="458"/>
            <ac:spMk id="4" creationId="{ED4844DB-D908-415A-95B0-5C6259DE470E}"/>
          </ac:spMkLst>
        </pc:spChg>
      </pc:sldChg>
      <pc:sldChg chg="modSp del mod">
        <pc:chgData name="Brian Grey" userId="c81e10d2-c836-482c-a664-6eb0416e1933" providerId="ADAL" clId="{6E0E75E5-25E0-4649-9B75-5067BCFA9AFB}" dt="2020-07-20T00:22:18.602" v="1752" actId="2696"/>
        <pc:sldMkLst>
          <pc:docMk/>
          <pc:sldMk cId="3137376104" sldId="459"/>
        </pc:sldMkLst>
        <pc:spChg chg="mod">
          <ac:chgData name="Brian Grey" userId="c81e10d2-c836-482c-a664-6eb0416e1933" providerId="ADAL" clId="{6E0E75E5-25E0-4649-9B75-5067BCFA9AFB}" dt="2020-07-20T00:22:12.308" v="1751" actId="20577"/>
          <ac:spMkLst>
            <pc:docMk/>
            <pc:sldMk cId="3137376104" sldId="459"/>
            <ac:spMk id="2" creationId="{00000000-0000-0000-0000-000000000000}"/>
          </ac:spMkLst>
        </pc:spChg>
      </pc:sldChg>
      <pc:sldChg chg="del">
        <pc:chgData name="Brian Grey" userId="c81e10d2-c836-482c-a664-6eb0416e1933" providerId="ADAL" clId="{6E0E75E5-25E0-4649-9B75-5067BCFA9AFB}" dt="2020-07-20T01:46:58.893" v="3567" actId="2696"/>
        <pc:sldMkLst>
          <pc:docMk/>
          <pc:sldMk cId="3882128715" sldId="460"/>
        </pc:sldMkLst>
      </pc:sldChg>
      <pc:sldChg chg="del">
        <pc:chgData name="Brian Grey" userId="c81e10d2-c836-482c-a664-6eb0416e1933" providerId="ADAL" clId="{6E0E75E5-25E0-4649-9B75-5067BCFA9AFB}" dt="2020-07-20T01:46:58.893" v="3567" actId="2696"/>
        <pc:sldMkLst>
          <pc:docMk/>
          <pc:sldMk cId="1830344958" sldId="461"/>
        </pc:sldMkLst>
      </pc:sldChg>
      <pc:sldChg chg="del">
        <pc:chgData name="Brian Grey" userId="c81e10d2-c836-482c-a664-6eb0416e1933" providerId="ADAL" clId="{6E0E75E5-25E0-4649-9B75-5067BCFA9AFB}" dt="2020-07-20T01:46:58.893" v="3567" actId="2696"/>
        <pc:sldMkLst>
          <pc:docMk/>
          <pc:sldMk cId="3922710382" sldId="462"/>
        </pc:sldMkLst>
      </pc:sldChg>
      <pc:sldChg chg="addSp modSp add mod modTransition modAnim">
        <pc:chgData name="Brian Grey" userId="c81e10d2-c836-482c-a664-6eb0416e1933" providerId="ADAL" clId="{6E0E75E5-25E0-4649-9B75-5067BCFA9AFB}" dt="2020-07-19T23:57:08.985" v="580"/>
        <pc:sldMkLst>
          <pc:docMk/>
          <pc:sldMk cId="4238038229" sldId="463"/>
        </pc:sldMkLst>
        <pc:spChg chg="mod">
          <ac:chgData name="Brian Grey" userId="c81e10d2-c836-482c-a664-6eb0416e1933" providerId="ADAL" clId="{6E0E75E5-25E0-4649-9B75-5067BCFA9AFB}" dt="2020-07-19T23:50:34.410" v="576" actId="20577"/>
          <ac:spMkLst>
            <pc:docMk/>
            <pc:sldMk cId="4238038229" sldId="463"/>
            <ac:spMk id="4" creationId="{ED4844DB-D908-415A-95B0-5C6259DE470E}"/>
          </ac:spMkLst>
        </pc:spChg>
        <pc:picChg chg="add mod">
          <ac:chgData name="Brian Grey" userId="c81e10d2-c836-482c-a664-6eb0416e1933" providerId="ADAL" clId="{6E0E75E5-25E0-4649-9B75-5067BCFA9AFB}" dt="2020-07-19T23:56:50.684" v="579" actId="14826"/>
          <ac:picMkLst>
            <pc:docMk/>
            <pc:sldMk cId="4238038229" sldId="463"/>
            <ac:picMk id="5" creationId="{69BBB785-C1D7-4482-9F99-B6A1557D1ACC}"/>
          </ac:picMkLst>
        </pc:picChg>
      </pc:sldChg>
      <pc:sldChg chg="modSp add modAnim">
        <pc:chgData name="Brian Grey" userId="c81e10d2-c836-482c-a664-6eb0416e1933" providerId="ADAL" clId="{6E0E75E5-25E0-4649-9B75-5067BCFA9AFB}" dt="2020-07-20T00:19:05.635" v="1739"/>
        <pc:sldMkLst>
          <pc:docMk/>
          <pc:sldMk cId="1952598123" sldId="464"/>
        </pc:sldMkLst>
        <pc:spChg chg="mod">
          <ac:chgData name="Brian Grey" userId="c81e10d2-c836-482c-a664-6eb0416e1933" providerId="ADAL" clId="{6E0E75E5-25E0-4649-9B75-5067BCFA9AFB}" dt="2020-07-20T00:18:43.034" v="1737" actId="5793"/>
          <ac:spMkLst>
            <pc:docMk/>
            <pc:sldMk cId="1952598123" sldId="464"/>
            <ac:spMk id="4" creationId="{ED4844DB-D908-415A-95B0-5C6259DE470E}"/>
          </ac:spMkLst>
        </pc:spChg>
      </pc:sldChg>
      <pc:sldChg chg="modSp add mod ord modAnim">
        <pc:chgData name="Brian Grey" userId="c81e10d2-c836-482c-a664-6eb0416e1933" providerId="ADAL" clId="{6E0E75E5-25E0-4649-9B75-5067BCFA9AFB}" dt="2020-07-20T02:37:58.016" v="4431" actId="167"/>
        <pc:sldMkLst>
          <pc:docMk/>
          <pc:sldMk cId="4244236776" sldId="465"/>
        </pc:sldMkLst>
        <pc:picChg chg="ord">
          <ac:chgData name="Brian Grey" userId="c81e10d2-c836-482c-a664-6eb0416e1933" providerId="ADAL" clId="{6E0E75E5-25E0-4649-9B75-5067BCFA9AFB}" dt="2020-07-20T02:37:58.016" v="4431" actId="167"/>
          <ac:picMkLst>
            <pc:docMk/>
            <pc:sldMk cId="4244236776" sldId="465"/>
            <ac:picMk id="8" creationId="{00000000-0000-0000-0000-000000000000}"/>
          </ac:picMkLst>
        </pc:picChg>
      </pc:sldChg>
      <pc:sldChg chg="modSp add mod ord modAnim">
        <pc:chgData name="Brian Grey" userId="c81e10d2-c836-482c-a664-6eb0416e1933" providerId="ADAL" clId="{6E0E75E5-25E0-4649-9B75-5067BCFA9AFB}" dt="2020-07-20T02:37:53.948" v="4430" actId="167"/>
        <pc:sldMkLst>
          <pc:docMk/>
          <pc:sldMk cId="2413909580" sldId="466"/>
        </pc:sldMkLst>
        <pc:spChg chg="mod">
          <ac:chgData name="Brian Grey" userId="c81e10d2-c836-482c-a664-6eb0416e1933" providerId="ADAL" clId="{6E0E75E5-25E0-4649-9B75-5067BCFA9AFB}" dt="2020-07-20T01:36:05.016" v="2581" actId="20577"/>
          <ac:spMkLst>
            <pc:docMk/>
            <pc:sldMk cId="2413909580" sldId="466"/>
            <ac:spMk id="4" creationId="{ED4844DB-D908-415A-95B0-5C6259DE470E}"/>
          </ac:spMkLst>
        </pc:spChg>
        <pc:picChg chg="ord">
          <ac:chgData name="Brian Grey" userId="c81e10d2-c836-482c-a664-6eb0416e1933" providerId="ADAL" clId="{6E0E75E5-25E0-4649-9B75-5067BCFA9AFB}" dt="2020-07-20T02:37:53.948" v="4430" actId="167"/>
          <ac:picMkLst>
            <pc:docMk/>
            <pc:sldMk cId="2413909580" sldId="466"/>
            <ac:picMk id="8" creationId="{00000000-0000-0000-0000-000000000000}"/>
          </ac:picMkLst>
        </pc:picChg>
      </pc:sldChg>
      <pc:sldChg chg="modSp add mod modAnim">
        <pc:chgData name="Brian Grey" userId="c81e10d2-c836-482c-a664-6eb0416e1933" providerId="ADAL" clId="{6E0E75E5-25E0-4649-9B75-5067BCFA9AFB}" dt="2020-07-20T03:49:13.550" v="7158" actId="20577"/>
        <pc:sldMkLst>
          <pc:docMk/>
          <pc:sldMk cId="3775107366" sldId="467"/>
        </pc:sldMkLst>
        <pc:spChg chg="mod">
          <ac:chgData name="Brian Grey" userId="c81e10d2-c836-482c-a664-6eb0416e1933" providerId="ADAL" clId="{6E0E75E5-25E0-4649-9B75-5067BCFA9AFB}" dt="2020-07-20T03:49:13.550" v="7158" actId="20577"/>
          <ac:spMkLst>
            <pc:docMk/>
            <pc:sldMk cId="3775107366" sldId="467"/>
            <ac:spMk id="4" creationId="{ED4844DB-D908-415A-95B0-5C6259DE470E}"/>
          </ac:spMkLst>
        </pc:spChg>
        <pc:picChg chg="ord">
          <ac:chgData name="Brian Grey" userId="c81e10d2-c836-482c-a664-6eb0416e1933" providerId="ADAL" clId="{6E0E75E5-25E0-4649-9B75-5067BCFA9AFB}" dt="2020-07-20T02:37:30.210" v="4428" actId="167"/>
          <ac:picMkLst>
            <pc:docMk/>
            <pc:sldMk cId="3775107366" sldId="467"/>
            <ac:picMk id="8" creationId="{00000000-0000-0000-0000-000000000000}"/>
          </ac:picMkLst>
        </pc:picChg>
      </pc:sldChg>
      <pc:sldChg chg="modSp add mod ord modAnim">
        <pc:chgData name="Brian Grey" userId="c81e10d2-c836-482c-a664-6eb0416e1933" providerId="ADAL" clId="{6E0E75E5-25E0-4649-9B75-5067BCFA9AFB}" dt="2020-07-20T02:37:23.279" v="4427" actId="167"/>
        <pc:sldMkLst>
          <pc:docMk/>
          <pc:sldMk cId="1163246860" sldId="468"/>
        </pc:sldMkLst>
        <pc:spChg chg="mod">
          <ac:chgData name="Brian Grey" userId="c81e10d2-c836-482c-a664-6eb0416e1933" providerId="ADAL" clId="{6E0E75E5-25E0-4649-9B75-5067BCFA9AFB}" dt="2020-07-20T01:51:47.840" v="3970" actId="20577"/>
          <ac:spMkLst>
            <pc:docMk/>
            <pc:sldMk cId="1163246860" sldId="468"/>
            <ac:spMk id="4" creationId="{ED4844DB-D908-415A-95B0-5C6259DE470E}"/>
          </ac:spMkLst>
        </pc:spChg>
        <pc:picChg chg="ord">
          <ac:chgData name="Brian Grey" userId="c81e10d2-c836-482c-a664-6eb0416e1933" providerId="ADAL" clId="{6E0E75E5-25E0-4649-9B75-5067BCFA9AFB}" dt="2020-07-20T02:37:23.279" v="4427" actId="167"/>
          <ac:picMkLst>
            <pc:docMk/>
            <pc:sldMk cId="1163246860" sldId="468"/>
            <ac:picMk id="8" creationId="{00000000-0000-0000-0000-000000000000}"/>
          </ac:picMkLst>
        </pc:picChg>
      </pc:sldChg>
      <pc:sldChg chg="modSp add mod modAnim">
        <pc:chgData name="Brian Grey" userId="c81e10d2-c836-482c-a664-6eb0416e1933" providerId="ADAL" clId="{6E0E75E5-25E0-4649-9B75-5067BCFA9AFB}" dt="2020-07-20T02:37:19.676" v="4426" actId="167"/>
        <pc:sldMkLst>
          <pc:docMk/>
          <pc:sldMk cId="3655232218" sldId="469"/>
        </pc:sldMkLst>
        <pc:spChg chg="mod">
          <ac:chgData name="Brian Grey" userId="c81e10d2-c836-482c-a664-6eb0416e1933" providerId="ADAL" clId="{6E0E75E5-25E0-4649-9B75-5067BCFA9AFB}" dt="2020-07-20T02:22:15.040" v="4188" actId="20577"/>
          <ac:spMkLst>
            <pc:docMk/>
            <pc:sldMk cId="3655232218" sldId="469"/>
            <ac:spMk id="4" creationId="{ED4844DB-D908-415A-95B0-5C6259DE470E}"/>
          </ac:spMkLst>
        </pc:spChg>
        <pc:picChg chg="ord">
          <ac:chgData name="Brian Grey" userId="c81e10d2-c836-482c-a664-6eb0416e1933" providerId="ADAL" clId="{6E0E75E5-25E0-4649-9B75-5067BCFA9AFB}" dt="2020-07-20T02:37:19.676" v="4426" actId="167"/>
          <ac:picMkLst>
            <pc:docMk/>
            <pc:sldMk cId="3655232218" sldId="469"/>
            <ac:picMk id="8" creationId="{00000000-0000-0000-0000-000000000000}"/>
          </ac:picMkLst>
        </pc:picChg>
      </pc:sldChg>
      <pc:sldChg chg="modSp add mod modAnim">
        <pc:chgData name="Brian Grey" userId="c81e10d2-c836-482c-a664-6eb0416e1933" providerId="ADAL" clId="{6E0E75E5-25E0-4649-9B75-5067BCFA9AFB}" dt="2020-07-20T02:37:09.840" v="4425" actId="167"/>
        <pc:sldMkLst>
          <pc:docMk/>
          <pc:sldMk cId="3047685291" sldId="470"/>
        </pc:sldMkLst>
        <pc:spChg chg="mod">
          <ac:chgData name="Brian Grey" userId="c81e10d2-c836-482c-a664-6eb0416e1933" providerId="ADAL" clId="{6E0E75E5-25E0-4649-9B75-5067BCFA9AFB}" dt="2020-07-20T02:33:18.131" v="4416" actId="6549"/>
          <ac:spMkLst>
            <pc:docMk/>
            <pc:sldMk cId="3047685291" sldId="470"/>
            <ac:spMk id="4" creationId="{ED4844DB-D908-415A-95B0-5C6259DE470E}"/>
          </ac:spMkLst>
        </pc:spChg>
        <pc:picChg chg="ord">
          <ac:chgData name="Brian Grey" userId="c81e10d2-c836-482c-a664-6eb0416e1933" providerId="ADAL" clId="{6E0E75E5-25E0-4649-9B75-5067BCFA9AFB}" dt="2020-07-20T02:37:09.840" v="4425" actId="167"/>
          <ac:picMkLst>
            <pc:docMk/>
            <pc:sldMk cId="3047685291" sldId="470"/>
            <ac:picMk id="8" creationId="{00000000-0000-0000-0000-000000000000}"/>
          </ac:picMkLst>
        </pc:picChg>
      </pc:sldChg>
      <pc:sldChg chg="modSp add mod">
        <pc:chgData name="Brian Grey" userId="c81e10d2-c836-482c-a664-6eb0416e1933" providerId="ADAL" clId="{6E0E75E5-25E0-4649-9B75-5067BCFA9AFB}" dt="2020-07-20T02:40:37.109" v="4500" actId="20577"/>
        <pc:sldMkLst>
          <pc:docMk/>
          <pc:sldMk cId="1581479898" sldId="471"/>
        </pc:sldMkLst>
        <pc:spChg chg="mod">
          <ac:chgData name="Brian Grey" userId="c81e10d2-c836-482c-a664-6eb0416e1933" providerId="ADAL" clId="{6E0E75E5-25E0-4649-9B75-5067BCFA9AFB}" dt="2020-07-20T02:40:37.109" v="4500" actId="20577"/>
          <ac:spMkLst>
            <pc:docMk/>
            <pc:sldMk cId="1581479898" sldId="471"/>
            <ac:spMk id="4" creationId="{ED4844DB-D908-415A-95B0-5C6259DE470E}"/>
          </ac:spMkLst>
        </pc:spChg>
        <pc:picChg chg="ord">
          <ac:chgData name="Brian Grey" userId="c81e10d2-c836-482c-a664-6eb0416e1933" providerId="ADAL" clId="{6E0E75E5-25E0-4649-9B75-5067BCFA9AFB}" dt="2020-07-20T02:36:57.329" v="4422" actId="167"/>
          <ac:picMkLst>
            <pc:docMk/>
            <pc:sldMk cId="1581479898" sldId="471"/>
            <ac:picMk id="8" creationId="{00000000-0000-0000-0000-000000000000}"/>
          </ac:picMkLst>
        </pc:picChg>
      </pc:sldChg>
      <pc:sldChg chg="modSp add mod">
        <pc:chgData name="Brian Grey" userId="c81e10d2-c836-482c-a664-6eb0416e1933" providerId="ADAL" clId="{6E0E75E5-25E0-4649-9B75-5067BCFA9AFB}" dt="2020-07-20T02:37:04.586" v="4424" actId="167"/>
        <pc:sldMkLst>
          <pc:docMk/>
          <pc:sldMk cId="3660889819" sldId="472"/>
        </pc:sldMkLst>
        <pc:spChg chg="mod">
          <ac:chgData name="Brian Grey" userId="c81e10d2-c836-482c-a664-6eb0416e1933" providerId="ADAL" clId="{6E0E75E5-25E0-4649-9B75-5067BCFA9AFB}" dt="2020-07-20T02:33:51.294" v="4417" actId="6549"/>
          <ac:spMkLst>
            <pc:docMk/>
            <pc:sldMk cId="3660889819" sldId="472"/>
            <ac:spMk id="4" creationId="{ED4844DB-D908-415A-95B0-5C6259DE470E}"/>
          </ac:spMkLst>
        </pc:spChg>
        <pc:picChg chg="ord">
          <ac:chgData name="Brian Grey" userId="c81e10d2-c836-482c-a664-6eb0416e1933" providerId="ADAL" clId="{6E0E75E5-25E0-4649-9B75-5067BCFA9AFB}" dt="2020-07-20T02:37:04.586" v="4424" actId="167"/>
          <ac:picMkLst>
            <pc:docMk/>
            <pc:sldMk cId="3660889819" sldId="472"/>
            <ac:picMk id="8" creationId="{00000000-0000-0000-0000-000000000000}"/>
          </ac:picMkLst>
        </pc:picChg>
      </pc:sldChg>
      <pc:sldChg chg="modSp add mod">
        <pc:chgData name="Brian Grey" userId="c81e10d2-c836-482c-a664-6eb0416e1933" providerId="ADAL" clId="{6E0E75E5-25E0-4649-9B75-5067BCFA9AFB}" dt="2020-07-20T02:37:01.114" v="4423" actId="167"/>
        <pc:sldMkLst>
          <pc:docMk/>
          <pc:sldMk cId="1283900490" sldId="473"/>
        </pc:sldMkLst>
        <pc:spChg chg="mod">
          <ac:chgData name="Brian Grey" userId="c81e10d2-c836-482c-a664-6eb0416e1933" providerId="ADAL" clId="{6E0E75E5-25E0-4649-9B75-5067BCFA9AFB}" dt="2020-07-20T02:34:01.221" v="4418" actId="6549"/>
          <ac:spMkLst>
            <pc:docMk/>
            <pc:sldMk cId="1283900490" sldId="473"/>
            <ac:spMk id="4" creationId="{ED4844DB-D908-415A-95B0-5C6259DE470E}"/>
          </ac:spMkLst>
        </pc:spChg>
        <pc:picChg chg="ord">
          <ac:chgData name="Brian Grey" userId="c81e10d2-c836-482c-a664-6eb0416e1933" providerId="ADAL" clId="{6E0E75E5-25E0-4649-9B75-5067BCFA9AFB}" dt="2020-07-20T02:37:01.114" v="4423" actId="167"/>
          <ac:picMkLst>
            <pc:docMk/>
            <pc:sldMk cId="1283900490" sldId="473"/>
            <ac:picMk id="8" creationId="{00000000-0000-0000-0000-000000000000}"/>
          </ac:picMkLst>
        </pc:picChg>
      </pc:sldChg>
      <pc:sldChg chg="modSp add mod modTransition modAnim">
        <pc:chgData name="Brian Grey" userId="c81e10d2-c836-482c-a664-6eb0416e1933" providerId="ADAL" clId="{6E0E75E5-25E0-4649-9B75-5067BCFA9AFB}" dt="2020-07-20T03:56:26.559" v="7526"/>
        <pc:sldMkLst>
          <pc:docMk/>
          <pc:sldMk cId="3753265589" sldId="474"/>
        </pc:sldMkLst>
        <pc:spChg chg="mod">
          <ac:chgData name="Brian Grey" userId="c81e10d2-c836-482c-a664-6eb0416e1933" providerId="ADAL" clId="{6E0E75E5-25E0-4649-9B75-5067BCFA9AFB}" dt="2020-07-20T02:40:41.713" v="4502" actId="20577"/>
          <ac:spMkLst>
            <pc:docMk/>
            <pc:sldMk cId="3753265589" sldId="474"/>
            <ac:spMk id="2" creationId="{00000000-0000-0000-0000-000000000000}"/>
          </ac:spMkLst>
        </pc:spChg>
        <pc:spChg chg="mod">
          <ac:chgData name="Brian Grey" userId="c81e10d2-c836-482c-a664-6eb0416e1933" providerId="ADAL" clId="{6E0E75E5-25E0-4649-9B75-5067BCFA9AFB}" dt="2020-07-20T02:46:26.342" v="5017" actId="20577"/>
          <ac:spMkLst>
            <pc:docMk/>
            <pc:sldMk cId="3753265589" sldId="474"/>
            <ac:spMk id="4" creationId="{ED4844DB-D908-415A-95B0-5C6259DE470E}"/>
          </ac:spMkLst>
        </pc:spChg>
        <pc:picChg chg="ord">
          <ac:chgData name="Brian Grey" userId="c81e10d2-c836-482c-a664-6eb0416e1933" providerId="ADAL" clId="{6E0E75E5-25E0-4649-9B75-5067BCFA9AFB}" dt="2020-07-20T02:36:51.199" v="4421" actId="167"/>
          <ac:picMkLst>
            <pc:docMk/>
            <pc:sldMk cId="3753265589" sldId="474"/>
            <ac:picMk id="8" creationId="{00000000-0000-0000-0000-000000000000}"/>
          </ac:picMkLst>
        </pc:picChg>
      </pc:sldChg>
      <pc:sldChg chg="add del">
        <pc:chgData name="Brian Grey" userId="c81e10d2-c836-482c-a664-6eb0416e1933" providerId="ADAL" clId="{6E0E75E5-25E0-4649-9B75-5067BCFA9AFB}" dt="2020-07-20T02:38:38.389" v="4435" actId="2696"/>
        <pc:sldMkLst>
          <pc:docMk/>
          <pc:sldMk cId="138059686" sldId="475"/>
        </pc:sldMkLst>
      </pc:sldChg>
      <pc:sldChg chg="modSp add mod modTransition modAnim">
        <pc:chgData name="Brian Grey" userId="c81e10d2-c836-482c-a664-6eb0416e1933" providerId="ADAL" clId="{6E0E75E5-25E0-4649-9B75-5067BCFA9AFB}" dt="2020-07-20T23:33:30.510" v="12660" actId="20577"/>
        <pc:sldMkLst>
          <pc:docMk/>
          <pc:sldMk cId="347048177" sldId="475"/>
        </pc:sldMkLst>
        <pc:spChg chg="mod">
          <ac:chgData name="Brian Grey" userId="c81e10d2-c836-482c-a664-6eb0416e1933" providerId="ADAL" clId="{6E0E75E5-25E0-4649-9B75-5067BCFA9AFB}" dt="2020-07-20T02:47:18.149" v="5060" actId="20577"/>
          <ac:spMkLst>
            <pc:docMk/>
            <pc:sldMk cId="347048177" sldId="475"/>
            <ac:spMk id="2" creationId="{00000000-0000-0000-0000-000000000000}"/>
          </ac:spMkLst>
        </pc:spChg>
        <pc:spChg chg="mod">
          <ac:chgData name="Brian Grey" userId="c81e10d2-c836-482c-a664-6eb0416e1933" providerId="ADAL" clId="{6E0E75E5-25E0-4649-9B75-5067BCFA9AFB}" dt="2020-07-20T23:33:30.510" v="12660" actId="20577"/>
          <ac:spMkLst>
            <pc:docMk/>
            <pc:sldMk cId="347048177" sldId="475"/>
            <ac:spMk id="4" creationId="{ED4844DB-D908-415A-95B0-5C6259DE470E}"/>
          </ac:spMkLst>
        </pc:spChg>
      </pc:sldChg>
      <pc:sldChg chg="modSp add ord modAnim">
        <pc:chgData name="Brian Grey" userId="c81e10d2-c836-482c-a664-6eb0416e1933" providerId="ADAL" clId="{6E0E75E5-25E0-4649-9B75-5067BCFA9AFB}" dt="2020-07-20T23:33:33.963" v="12661" actId="20577"/>
        <pc:sldMkLst>
          <pc:docMk/>
          <pc:sldMk cId="1884488199" sldId="476"/>
        </pc:sldMkLst>
        <pc:spChg chg="mod">
          <ac:chgData name="Brian Grey" userId="c81e10d2-c836-482c-a664-6eb0416e1933" providerId="ADAL" clId="{6E0E75E5-25E0-4649-9B75-5067BCFA9AFB}" dt="2020-07-20T23:33:33.963" v="12661" actId="20577"/>
          <ac:spMkLst>
            <pc:docMk/>
            <pc:sldMk cId="1884488199" sldId="476"/>
            <ac:spMk id="4" creationId="{ED4844DB-D908-415A-95B0-5C6259DE470E}"/>
          </ac:spMkLst>
        </pc:spChg>
      </pc:sldChg>
      <pc:sldChg chg="modSp add modAnim">
        <pc:chgData name="Brian Grey" userId="c81e10d2-c836-482c-a664-6eb0416e1933" providerId="ADAL" clId="{6E0E75E5-25E0-4649-9B75-5067BCFA9AFB}" dt="2020-07-20T03:08:48.694" v="6743" actId="6549"/>
        <pc:sldMkLst>
          <pc:docMk/>
          <pc:sldMk cId="1472338012" sldId="477"/>
        </pc:sldMkLst>
        <pc:spChg chg="mod">
          <ac:chgData name="Brian Grey" userId="c81e10d2-c836-482c-a664-6eb0416e1933" providerId="ADAL" clId="{6E0E75E5-25E0-4649-9B75-5067BCFA9AFB}" dt="2020-07-20T03:08:48.694" v="6743" actId="6549"/>
          <ac:spMkLst>
            <pc:docMk/>
            <pc:sldMk cId="1472338012" sldId="477"/>
            <ac:spMk id="4" creationId="{ED4844DB-D908-415A-95B0-5C6259DE470E}"/>
          </ac:spMkLst>
        </pc:spChg>
      </pc:sldChg>
      <pc:sldChg chg="modSp add mod modTransition modAnim">
        <pc:chgData name="Brian Grey" userId="c81e10d2-c836-482c-a664-6eb0416e1933" providerId="ADAL" clId="{6E0E75E5-25E0-4649-9B75-5067BCFA9AFB}" dt="2020-07-20T03:56:14.327" v="7525"/>
        <pc:sldMkLst>
          <pc:docMk/>
          <pc:sldMk cId="4279077463" sldId="478"/>
        </pc:sldMkLst>
        <pc:spChg chg="mod">
          <ac:chgData name="Brian Grey" userId="c81e10d2-c836-482c-a664-6eb0416e1933" providerId="ADAL" clId="{6E0E75E5-25E0-4649-9B75-5067BCFA9AFB}" dt="2020-07-20T03:23:11.749" v="6747"/>
          <ac:spMkLst>
            <pc:docMk/>
            <pc:sldMk cId="4279077463" sldId="478"/>
            <ac:spMk id="2" creationId="{00000000-0000-0000-0000-000000000000}"/>
          </ac:spMkLst>
        </pc:spChg>
        <pc:spChg chg="mod">
          <ac:chgData name="Brian Grey" userId="c81e10d2-c836-482c-a664-6eb0416e1933" providerId="ADAL" clId="{6E0E75E5-25E0-4649-9B75-5067BCFA9AFB}" dt="2020-07-20T03:56:00.679" v="7523" actId="20577"/>
          <ac:spMkLst>
            <pc:docMk/>
            <pc:sldMk cId="4279077463" sldId="478"/>
            <ac:spMk id="4" creationId="{ED4844DB-D908-415A-95B0-5C6259DE470E}"/>
          </ac:spMkLst>
        </pc:spChg>
      </pc:sldChg>
      <pc:sldChg chg="addSp modSp add mod ord modTransition modAnim">
        <pc:chgData name="Brian Grey" userId="c81e10d2-c836-482c-a664-6eb0416e1933" providerId="ADAL" clId="{6E0E75E5-25E0-4649-9B75-5067BCFA9AFB}" dt="2020-07-20T05:00:17.724" v="9447"/>
        <pc:sldMkLst>
          <pc:docMk/>
          <pc:sldMk cId="487141794" sldId="479"/>
        </pc:sldMkLst>
        <pc:spChg chg="mod">
          <ac:chgData name="Brian Grey" userId="c81e10d2-c836-482c-a664-6eb0416e1933" providerId="ADAL" clId="{6E0E75E5-25E0-4649-9B75-5067BCFA9AFB}" dt="2020-07-20T04:22:40.845" v="8175" actId="20577"/>
          <ac:spMkLst>
            <pc:docMk/>
            <pc:sldMk cId="487141794" sldId="479"/>
            <ac:spMk id="4" creationId="{ED4844DB-D908-415A-95B0-5C6259DE470E}"/>
          </ac:spMkLst>
        </pc:spChg>
        <pc:picChg chg="add mod">
          <ac:chgData name="Brian Grey" userId="c81e10d2-c836-482c-a664-6eb0416e1933" providerId="ADAL" clId="{6E0E75E5-25E0-4649-9B75-5067BCFA9AFB}" dt="2020-07-20T04:04:22.987" v="7548" actId="962"/>
          <ac:picMkLst>
            <pc:docMk/>
            <pc:sldMk cId="487141794" sldId="479"/>
            <ac:picMk id="5" creationId="{99ABEB9B-ECF4-4947-BBCB-17F30DB0F89F}"/>
          </ac:picMkLst>
        </pc:picChg>
        <pc:picChg chg="add mod">
          <ac:chgData name="Brian Grey" userId="c81e10d2-c836-482c-a664-6eb0416e1933" providerId="ADAL" clId="{6E0E75E5-25E0-4649-9B75-5067BCFA9AFB}" dt="2020-07-20T04:04:47.270" v="7553" actId="1076"/>
          <ac:picMkLst>
            <pc:docMk/>
            <pc:sldMk cId="487141794" sldId="479"/>
            <ac:picMk id="7" creationId="{C5FCD430-C78A-4117-B00F-9B5A29776F9D}"/>
          </ac:picMkLst>
        </pc:picChg>
      </pc:sldChg>
      <pc:sldChg chg="modSp add mod modTransition modAnim">
        <pc:chgData name="Brian Grey" userId="c81e10d2-c836-482c-a664-6eb0416e1933" providerId="ADAL" clId="{6E0E75E5-25E0-4649-9B75-5067BCFA9AFB}" dt="2020-07-20T05:00:17.724" v="9447"/>
        <pc:sldMkLst>
          <pc:docMk/>
          <pc:sldMk cId="1271743909" sldId="480"/>
        </pc:sldMkLst>
        <pc:spChg chg="mod">
          <ac:chgData name="Brian Grey" userId="c81e10d2-c836-482c-a664-6eb0416e1933" providerId="ADAL" clId="{6E0E75E5-25E0-4649-9B75-5067BCFA9AFB}" dt="2020-07-20T04:43:11.938" v="8940" actId="6549"/>
          <ac:spMkLst>
            <pc:docMk/>
            <pc:sldMk cId="1271743909" sldId="480"/>
            <ac:spMk id="4" creationId="{ED4844DB-D908-415A-95B0-5C6259DE470E}"/>
          </ac:spMkLst>
        </pc:spChg>
      </pc:sldChg>
      <pc:sldChg chg="modSp add modTransition modAnim">
        <pc:chgData name="Brian Grey" userId="c81e10d2-c836-482c-a664-6eb0416e1933" providerId="ADAL" clId="{6E0E75E5-25E0-4649-9B75-5067BCFA9AFB}" dt="2020-07-20T05:00:17.724" v="9447"/>
        <pc:sldMkLst>
          <pc:docMk/>
          <pc:sldMk cId="47841175" sldId="481"/>
        </pc:sldMkLst>
        <pc:spChg chg="mod">
          <ac:chgData name="Brian Grey" userId="c81e10d2-c836-482c-a664-6eb0416e1933" providerId="ADAL" clId="{6E0E75E5-25E0-4649-9B75-5067BCFA9AFB}" dt="2020-07-20T04:47:41.448" v="9022" actId="179"/>
          <ac:spMkLst>
            <pc:docMk/>
            <pc:sldMk cId="47841175" sldId="481"/>
            <ac:spMk id="4" creationId="{ED4844DB-D908-415A-95B0-5C6259DE470E}"/>
          </ac:spMkLst>
        </pc:spChg>
      </pc:sldChg>
      <pc:sldChg chg="modSp add modTransition modAnim">
        <pc:chgData name="Brian Grey" userId="c81e10d2-c836-482c-a664-6eb0416e1933" providerId="ADAL" clId="{6E0E75E5-25E0-4649-9B75-5067BCFA9AFB}" dt="2020-07-20T23:59:59.455" v="12663" actId="20577"/>
        <pc:sldMkLst>
          <pc:docMk/>
          <pc:sldMk cId="3210756915" sldId="482"/>
        </pc:sldMkLst>
        <pc:spChg chg="mod">
          <ac:chgData name="Brian Grey" userId="c81e10d2-c836-482c-a664-6eb0416e1933" providerId="ADAL" clId="{6E0E75E5-25E0-4649-9B75-5067BCFA9AFB}" dt="2020-07-20T23:59:59.455" v="12663" actId="20577"/>
          <ac:spMkLst>
            <pc:docMk/>
            <pc:sldMk cId="3210756915" sldId="482"/>
            <ac:spMk id="4" creationId="{ED4844DB-D908-415A-95B0-5C6259DE470E}"/>
          </ac:spMkLst>
        </pc:spChg>
      </pc:sldChg>
      <pc:sldChg chg="modSp add modTransition modAnim">
        <pc:chgData name="Brian Grey" userId="c81e10d2-c836-482c-a664-6eb0416e1933" providerId="ADAL" clId="{6E0E75E5-25E0-4649-9B75-5067BCFA9AFB}" dt="2020-07-20T05:06:18.333" v="9690"/>
        <pc:sldMkLst>
          <pc:docMk/>
          <pc:sldMk cId="100616001" sldId="483"/>
        </pc:sldMkLst>
        <pc:spChg chg="mod">
          <ac:chgData name="Brian Grey" userId="c81e10d2-c836-482c-a664-6eb0416e1933" providerId="ADAL" clId="{6E0E75E5-25E0-4649-9B75-5067BCFA9AFB}" dt="2020-07-20T05:05:47.407" v="9674"/>
          <ac:spMkLst>
            <pc:docMk/>
            <pc:sldMk cId="100616001" sldId="483"/>
            <ac:spMk id="4" creationId="{ED4844DB-D908-415A-95B0-5C6259DE470E}"/>
          </ac:spMkLst>
        </pc:spChg>
      </pc:sldChg>
      <pc:sldChg chg="modSp add modTransition modAnim">
        <pc:chgData name="Brian Grey" userId="c81e10d2-c836-482c-a664-6eb0416e1933" providerId="ADAL" clId="{6E0E75E5-25E0-4649-9B75-5067BCFA9AFB}" dt="2020-07-20T05:05:43.574" v="9673" actId="6549"/>
        <pc:sldMkLst>
          <pc:docMk/>
          <pc:sldMk cId="3015059793" sldId="484"/>
        </pc:sldMkLst>
        <pc:spChg chg="mod">
          <ac:chgData name="Brian Grey" userId="c81e10d2-c836-482c-a664-6eb0416e1933" providerId="ADAL" clId="{6E0E75E5-25E0-4649-9B75-5067BCFA9AFB}" dt="2020-07-20T05:05:43.574" v="9673" actId="6549"/>
          <ac:spMkLst>
            <pc:docMk/>
            <pc:sldMk cId="3015059793" sldId="484"/>
            <ac:spMk id="4" creationId="{ED4844DB-D908-415A-95B0-5C6259DE470E}"/>
          </ac:spMkLst>
        </pc:spChg>
      </pc:sldChg>
      <pc:sldChg chg="modSp add mod">
        <pc:chgData name="Brian Grey" userId="c81e10d2-c836-482c-a664-6eb0416e1933" providerId="ADAL" clId="{6E0E75E5-25E0-4649-9B75-5067BCFA9AFB}" dt="2020-07-20T05:10:17.596" v="9698" actId="5793"/>
        <pc:sldMkLst>
          <pc:docMk/>
          <pc:sldMk cId="1345207253" sldId="485"/>
        </pc:sldMkLst>
        <pc:spChg chg="mod">
          <ac:chgData name="Brian Grey" userId="c81e10d2-c836-482c-a664-6eb0416e1933" providerId="ADAL" clId="{6E0E75E5-25E0-4649-9B75-5067BCFA9AFB}" dt="2020-07-20T05:10:17.596" v="9698" actId="5793"/>
          <ac:spMkLst>
            <pc:docMk/>
            <pc:sldMk cId="1345207253" sldId="485"/>
            <ac:spMk id="4" creationId="{ED4844DB-D908-415A-95B0-5C6259DE470E}"/>
          </ac:spMkLst>
        </pc:spChg>
      </pc:sldChg>
      <pc:sldChg chg="modSp add mod">
        <pc:chgData name="Brian Grey" userId="c81e10d2-c836-482c-a664-6eb0416e1933" providerId="ADAL" clId="{6E0E75E5-25E0-4649-9B75-5067BCFA9AFB}" dt="2020-07-20T05:05:39.129" v="9670" actId="6549"/>
        <pc:sldMkLst>
          <pc:docMk/>
          <pc:sldMk cId="2444810779" sldId="486"/>
        </pc:sldMkLst>
        <pc:spChg chg="mod">
          <ac:chgData name="Brian Grey" userId="c81e10d2-c836-482c-a664-6eb0416e1933" providerId="ADAL" clId="{6E0E75E5-25E0-4649-9B75-5067BCFA9AFB}" dt="2020-07-20T05:05:39.129" v="9670" actId="6549"/>
          <ac:spMkLst>
            <pc:docMk/>
            <pc:sldMk cId="2444810779" sldId="486"/>
            <ac:spMk id="4" creationId="{ED4844DB-D908-415A-95B0-5C6259DE470E}"/>
          </ac:spMkLst>
        </pc:spChg>
      </pc:sldChg>
      <pc:sldChg chg="add del">
        <pc:chgData name="Brian Grey" userId="c81e10d2-c836-482c-a664-6eb0416e1933" providerId="ADAL" clId="{6E0E75E5-25E0-4649-9B75-5067BCFA9AFB}" dt="2020-07-20T05:03:00.525" v="9551"/>
        <pc:sldMkLst>
          <pc:docMk/>
          <pc:sldMk cId="3720673168" sldId="486"/>
        </pc:sldMkLst>
      </pc:sldChg>
      <pc:sldChg chg="modSp add mod modTransition modAnim">
        <pc:chgData name="Brian Grey" userId="c81e10d2-c836-482c-a664-6eb0416e1933" providerId="ADAL" clId="{6E0E75E5-25E0-4649-9B75-5067BCFA9AFB}" dt="2020-07-20T21:19:09.637" v="10911"/>
        <pc:sldMkLst>
          <pc:docMk/>
          <pc:sldMk cId="3805732740" sldId="487"/>
        </pc:sldMkLst>
        <pc:spChg chg="mod">
          <ac:chgData name="Brian Grey" userId="c81e10d2-c836-482c-a664-6eb0416e1933" providerId="ADAL" clId="{6E0E75E5-25E0-4649-9B75-5067BCFA9AFB}" dt="2020-07-20T21:06:24.851" v="9701" actId="6549"/>
          <ac:spMkLst>
            <pc:docMk/>
            <pc:sldMk cId="3805732740" sldId="487"/>
            <ac:spMk id="2" creationId="{00000000-0000-0000-0000-000000000000}"/>
          </ac:spMkLst>
        </pc:spChg>
        <pc:spChg chg="mod">
          <ac:chgData name="Brian Grey" userId="c81e10d2-c836-482c-a664-6eb0416e1933" providerId="ADAL" clId="{6E0E75E5-25E0-4649-9B75-5067BCFA9AFB}" dt="2020-07-20T21:11:58.027" v="10243" actId="20577"/>
          <ac:spMkLst>
            <pc:docMk/>
            <pc:sldMk cId="3805732740" sldId="487"/>
            <ac:spMk id="4" creationId="{ED4844DB-D908-415A-95B0-5C6259DE470E}"/>
          </ac:spMkLst>
        </pc:spChg>
      </pc:sldChg>
      <pc:sldChg chg="addSp modSp add mod modAnim">
        <pc:chgData name="Brian Grey" userId="c81e10d2-c836-482c-a664-6eb0416e1933" providerId="ADAL" clId="{6E0E75E5-25E0-4649-9B75-5067BCFA9AFB}" dt="2020-07-20T21:39:49.276" v="11473" actId="14826"/>
        <pc:sldMkLst>
          <pc:docMk/>
          <pc:sldMk cId="1436177747" sldId="488"/>
        </pc:sldMkLst>
        <pc:spChg chg="mod">
          <ac:chgData name="Brian Grey" userId="c81e10d2-c836-482c-a664-6eb0416e1933" providerId="ADAL" clId="{6E0E75E5-25E0-4649-9B75-5067BCFA9AFB}" dt="2020-07-20T21:13:43.905" v="10269" actId="20577"/>
          <ac:spMkLst>
            <pc:docMk/>
            <pc:sldMk cId="1436177747" sldId="488"/>
            <ac:spMk id="2" creationId="{00000000-0000-0000-0000-000000000000}"/>
          </ac:spMkLst>
        </pc:spChg>
        <pc:spChg chg="mod">
          <ac:chgData name="Brian Grey" userId="c81e10d2-c836-482c-a664-6eb0416e1933" providerId="ADAL" clId="{6E0E75E5-25E0-4649-9B75-5067BCFA9AFB}" dt="2020-07-20T21:23:16.664" v="11082" actId="20577"/>
          <ac:spMkLst>
            <pc:docMk/>
            <pc:sldMk cId="1436177747" sldId="488"/>
            <ac:spMk id="4" creationId="{ED4844DB-D908-415A-95B0-5C6259DE470E}"/>
          </ac:spMkLst>
        </pc:spChg>
        <pc:picChg chg="add mod">
          <ac:chgData name="Brian Grey" userId="c81e10d2-c836-482c-a664-6eb0416e1933" providerId="ADAL" clId="{6E0E75E5-25E0-4649-9B75-5067BCFA9AFB}" dt="2020-07-20T21:39:49.276" v="11473" actId="14826"/>
          <ac:picMkLst>
            <pc:docMk/>
            <pc:sldMk cId="1436177747" sldId="488"/>
            <ac:picMk id="5" creationId="{AE3B93CA-7B03-4F84-9F81-EB70FC7D48CF}"/>
          </ac:picMkLst>
        </pc:picChg>
      </pc:sldChg>
      <pc:sldChg chg="add ord modAnim">
        <pc:chgData name="Brian Grey" userId="c81e10d2-c836-482c-a664-6eb0416e1933" providerId="ADAL" clId="{6E0E75E5-25E0-4649-9B75-5067BCFA9AFB}" dt="2020-07-20T21:23:39.789" v="11086"/>
        <pc:sldMkLst>
          <pc:docMk/>
          <pc:sldMk cId="3763769278" sldId="489"/>
        </pc:sldMkLst>
      </pc:sldChg>
      <pc:sldChg chg="modSp add mod ord modAnim">
        <pc:chgData name="Brian Grey" userId="c81e10d2-c836-482c-a664-6eb0416e1933" providerId="ADAL" clId="{6E0E75E5-25E0-4649-9B75-5067BCFA9AFB}" dt="2020-07-20T21:37:17.070" v="11472" actId="6549"/>
        <pc:sldMkLst>
          <pc:docMk/>
          <pc:sldMk cId="3719190766" sldId="490"/>
        </pc:sldMkLst>
        <pc:spChg chg="mod">
          <ac:chgData name="Brian Grey" userId="c81e10d2-c836-482c-a664-6eb0416e1933" providerId="ADAL" clId="{6E0E75E5-25E0-4649-9B75-5067BCFA9AFB}" dt="2020-07-20T21:23:54.770" v="11104" actId="20577"/>
          <ac:spMkLst>
            <pc:docMk/>
            <pc:sldMk cId="3719190766" sldId="490"/>
            <ac:spMk id="2" creationId="{00000000-0000-0000-0000-000000000000}"/>
          </ac:spMkLst>
        </pc:spChg>
        <pc:spChg chg="mod">
          <ac:chgData name="Brian Grey" userId="c81e10d2-c836-482c-a664-6eb0416e1933" providerId="ADAL" clId="{6E0E75E5-25E0-4649-9B75-5067BCFA9AFB}" dt="2020-07-20T21:37:17.070" v="11472" actId="6549"/>
          <ac:spMkLst>
            <pc:docMk/>
            <pc:sldMk cId="3719190766" sldId="490"/>
            <ac:spMk id="4" creationId="{ED4844DB-D908-415A-95B0-5C6259DE470E}"/>
          </ac:spMkLst>
        </pc:spChg>
      </pc:sldChg>
      <pc:sldChg chg="addSp modSp add mod ord addAnim delAnim modAnim">
        <pc:chgData name="Brian Grey" userId="c81e10d2-c836-482c-a664-6eb0416e1933" providerId="ADAL" clId="{6E0E75E5-25E0-4649-9B75-5067BCFA9AFB}" dt="2020-07-20T21:49:56.660" v="11584" actId="6549"/>
        <pc:sldMkLst>
          <pc:docMk/>
          <pc:sldMk cId="3031514586" sldId="491"/>
        </pc:sldMkLst>
        <pc:spChg chg="mod">
          <ac:chgData name="Brian Grey" userId="c81e10d2-c836-482c-a664-6eb0416e1933" providerId="ADAL" clId="{6E0E75E5-25E0-4649-9B75-5067BCFA9AFB}" dt="2020-07-20T21:49:56.660" v="11584" actId="6549"/>
          <ac:spMkLst>
            <pc:docMk/>
            <pc:sldMk cId="3031514586" sldId="491"/>
            <ac:spMk id="4" creationId="{ED4844DB-D908-415A-95B0-5C6259DE470E}"/>
          </ac:spMkLst>
        </pc:spChg>
        <pc:picChg chg="add mod">
          <ac:chgData name="Brian Grey" userId="c81e10d2-c836-482c-a664-6eb0416e1933" providerId="ADAL" clId="{6E0E75E5-25E0-4649-9B75-5067BCFA9AFB}" dt="2020-07-20T21:49:15.822" v="11583" actId="1076"/>
          <ac:picMkLst>
            <pc:docMk/>
            <pc:sldMk cId="3031514586" sldId="491"/>
            <ac:picMk id="5" creationId="{8A0145E9-A42B-4DE2-BE50-54B33DCAD427}"/>
          </ac:picMkLst>
        </pc:picChg>
      </pc:sldChg>
      <pc:sldChg chg="add">
        <pc:chgData name="Brian Grey" userId="c81e10d2-c836-482c-a664-6eb0416e1933" providerId="ADAL" clId="{6E0E75E5-25E0-4649-9B75-5067BCFA9AFB}" dt="2020-07-20T21:48:23.511" v="11575"/>
        <pc:sldMkLst>
          <pc:docMk/>
          <pc:sldMk cId="2846825889" sldId="492"/>
        </pc:sldMkLst>
      </pc:sldChg>
      <pc:sldChg chg="delSp modSp add mod modAnim">
        <pc:chgData name="Brian Grey" userId="c81e10d2-c836-482c-a664-6eb0416e1933" providerId="ADAL" clId="{6E0E75E5-25E0-4649-9B75-5067BCFA9AFB}" dt="2020-07-20T21:51:37.564" v="11763"/>
        <pc:sldMkLst>
          <pc:docMk/>
          <pc:sldMk cId="1636402956" sldId="493"/>
        </pc:sldMkLst>
        <pc:spChg chg="mod">
          <ac:chgData name="Brian Grey" userId="c81e10d2-c836-482c-a664-6eb0416e1933" providerId="ADAL" clId="{6E0E75E5-25E0-4649-9B75-5067BCFA9AFB}" dt="2020-07-20T21:51:30.224" v="11762"/>
          <ac:spMkLst>
            <pc:docMk/>
            <pc:sldMk cId="1636402956" sldId="493"/>
            <ac:spMk id="4" creationId="{ED4844DB-D908-415A-95B0-5C6259DE470E}"/>
          </ac:spMkLst>
        </pc:spChg>
        <pc:picChg chg="del">
          <ac:chgData name="Brian Grey" userId="c81e10d2-c836-482c-a664-6eb0416e1933" providerId="ADAL" clId="{6E0E75E5-25E0-4649-9B75-5067BCFA9AFB}" dt="2020-07-20T21:50:12.944" v="11592" actId="478"/>
          <ac:picMkLst>
            <pc:docMk/>
            <pc:sldMk cId="1636402956" sldId="493"/>
            <ac:picMk id="5" creationId="{8A0145E9-A42B-4DE2-BE50-54B33DCAD427}"/>
          </ac:picMkLst>
        </pc:picChg>
      </pc:sldChg>
      <pc:sldChg chg="modSp add ord modAnim">
        <pc:chgData name="Brian Grey" userId="c81e10d2-c836-482c-a664-6eb0416e1933" providerId="ADAL" clId="{6E0E75E5-25E0-4649-9B75-5067BCFA9AFB}" dt="2020-07-20T22:20:10.056" v="12363" actId="20577"/>
        <pc:sldMkLst>
          <pc:docMk/>
          <pc:sldMk cId="475321959" sldId="494"/>
        </pc:sldMkLst>
        <pc:spChg chg="mod">
          <ac:chgData name="Brian Grey" userId="c81e10d2-c836-482c-a664-6eb0416e1933" providerId="ADAL" clId="{6E0E75E5-25E0-4649-9B75-5067BCFA9AFB}" dt="2020-07-20T22:20:10.056" v="12363" actId="20577"/>
          <ac:spMkLst>
            <pc:docMk/>
            <pc:sldMk cId="475321959" sldId="494"/>
            <ac:spMk id="4" creationId="{ED4844DB-D908-415A-95B0-5C6259DE470E}"/>
          </ac:spMkLst>
        </pc:spChg>
      </pc:sldChg>
      <pc:sldChg chg="modSp add modAnim">
        <pc:chgData name="Brian Grey" userId="c81e10d2-c836-482c-a664-6eb0416e1933" providerId="ADAL" clId="{6E0E75E5-25E0-4649-9B75-5067BCFA9AFB}" dt="2020-07-20T22:25:59.095" v="12655" actId="20577"/>
        <pc:sldMkLst>
          <pc:docMk/>
          <pc:sldMk cId="4478732" sldId="495"/>
        </pc:sldMkLst>
        <pc:spChg chg="mod">
          <ac:chgData name="Brian Grey" userId="c81e10d2-c836-482c-a664-6eb0416e1933" providerId="ADAL" clId="{6E0E75E5-25E0-4649-9B75-5067BCFA9AFB}" dt="2020-07-20T22:25:59.095" v="12655" actId="20577"/>
          <ac:spMkLst>
            <pc:docMk/>
            <pc:sldMk cId="4478732" sldId="495"/>
            <ac:spMk id="4" creationId="{ED4844DB-D908-415A-95B0-5C6259DE470E}"/>
          </ac:spMkLst>
        </pc:spChg>
      </pc:sldChg>
    </pc:docChg>
  </pc:docChgLst>
  <pc:docChgLst>
    <pc:chgData name="Brian Grey" userId="c81e10d2-c836-482c-a664-6eb0416e1933" providerId="ADAL" clId="{9C4BFA4E-8844-4764-BFBB-7E49B982773B}"/>
    <pc:docChg chg="modSld">
      <pc:chgData name="Brian Grey" userId="c81e10d2-c836-482c-a664-6eb0416e1933" providerId="ADAL" clId="{9C4BFA4E-8844-4764-BFBB-7E49B982773B}" dt="2020-06-20T18:07:23.945" v="0" actId="14826"/>
      <pc:docMkLst>
        <pc:docMk/>
      </pc:docMkLst>
      <pc:sldChg chg="modSp">
        <pc:chgData name="Brian Grey" userId="c81e10d2-c836-482c-a664-6eb0416e1933" providerId="ADAL" clId="{9C4BFA4E-8844-4764-BFBB-7E49B982773B}" dt="2020-06-20T18:07:23.945" v="0" actId="14826"/>
        <pc:sldMkLst>
          <pc:docMk/>
          <pc:sldMk cId="3209974104" sldId="411"/>
        </pc:sldMkLst>
        <pc:picChg chg="mod">
          <ac:chgData name="Brian Grey" userId="c81e10d2-c836-482c-a664-6eb0416e1933" providerId="ADAL" clId="{9C4BFA4E-8844-4764-BFBB-7E49B982773B}" dt="2020-06-20T18:07:23.945" v="0" actId="14826"/>
          <ac:picMkLst>
            <pc:docMk/>
            <pc:sldMk cId="3209974104" sldId="411"/>
            <ac:picMk id="6" creationId="{E14A526A-FCED-4645-B8D3-E44B45F7972B}"/>
          </ac:picMkLst>
        </pc:picChg>
      </pc:sldChg>
    </pc:docChg>
  </pc:docChgLst>
  <pc:docChgLst>
    <pc:chgData name="Brian Grey" userId="c81e10d2-c836-482c-a664-6eb0416e1933" providerId="ADAL" clId="{B523C8A5-89DB-4A73-8236-306E36CE93B4}"/>
    <pc:docChg chg="undo redo custSel addSld delSld modSld sldOrd">
      <pc:chgData name="Brian Grey" userId="c81e10d2-c836-482c-a664-6eb0416e1933" providerId="ADAL" clId="{B523C8A5-89DB-4A73-8236-306E36CE93B4}" dt="2020-06-22T14:09:11.831" v="10214" actId="2696"/>
      <pc:docMkLst>
        <pc:docMk/>
      </pc:docMkLst>
      <pc:sldChg chg="addSp delSp modSp add del mod delAnim modAnim">
        <pc:chgData name="Brian Grey" userId="c81e10d2-c836-482c-a664-6eb0416e1933" providerId="ADAL" clId="{B523C8A5-89DB-4A73-8236-306E36CE93B4}" dt="2020-06-21T15:31:53.975" v="9519" actId="2696"/>
        <pc:sldMkLst>
          <pc:docMk/>
          <pc:sldMk cId="1324343561" sldId="268"/>
        </pc:sldMkLst>
        <pc:spChg chg="mod">
          <ac:chgData name="Brian Grey" userId="c81e10d2-c836-482c-a664-6eb0416e1933" providerId="ADAL" clId="{B523C8A5-89DB-4A73-8236-306E36CE93B4}" dt="2020-06-20T18:41:37.353" v="236"/>
          <ac:spMkLst>
            <pc:docMk/>
            <pc:sldMk cId="1324343561" sldId="268"/>
            <ac:spMk id="2" creationId="{00000000-0000-0000-0000-000000000000}"/>
          </ac:spMkLst>
        </pc:spChg>
        <pc:spChg chg="del">
          <ac:chgData name="Brian Grey" userId="c81e10d2-c836-482c-a664-6eb0416e1933" providerId="ADAL" clId="{B523C8A5-89DB-4A73-8236-306E36CE93B4}" dt="2020-06-20T18:42:18.239" v="294" actId="478"/>
          <ac:spMkLst>
            <pc:docMk/>
            <pc:sldMk cId="1324343561" sldId="268"/>
            <ac:spMk id="3" creationId="{D63F12E3-5055-430D-B099-A5539840622D}"/>
          </ac:spMkLst>
        </pc:spChg>
        <pc:spChg chg="mod">
          <ac:chgData name="Brian Grey" userId="c81e10d2-c836-482c-a664-6eb0416e1933" providerId="ADAL" clId="{B523C8A5-89DB-4A73-8236-306E36CE93B4}" dt="2020-06-20T18:48:22.792" v="792" actId="20577"/>
          <ac:spMkLst>
            <pc:docMk/>
            <pc:sldMk cId="1324343561" sldId="268"/>
            <ac:spMk id="4" creationId="{ED4844DB-D908-415A-95B0-5C6259DE470E}"/>
          </ac:spMkLst>
        </pc:spChg>
        <pc:spChg chg="del">
          <ac:chgData name="Brian Grey" userId="c81e10d2-c836-482c-a664-6eb0416e1933" providerId="ADAL" clId="{B523C8A5-89DB-4A73-8236-306E36CE93B4}" dt="2020-06-20T18:42:18.239" v="294" actId="478"/>
          <ac:spMkLst>
            <pc:docMk/>
            <pc:sldMk cId="1324343561" sldId="268"/>
            <ac:spMk id="6" creationId="{84E78529-73F6-4817-9F13-33EBD8003DAB}"/>
          </ac:spMkLst>
        </pc:spChg>
        <pc:spChg chg="del">
          <ac:chgData name="Brian Grey" userId="c81e10d2-c836-482c-a664-6eb0416e1933" providerId="ADAL" clId="{B523C8A5-89DB-4A73-8236-306E36CE93B4}" dt="2020-06-20T18:42:18.239" v="294" actId="478"/>
          <ac:spMkLst>
            <pc:docMk/>
            <pc:sldMk cId="1324343561" sldId="268"/>
            <ac:spMk id="7" creationId="{E3187F8E-A901-4606-AB42-027CD3F09477}"/>
          </ac:spMkLst>
        </pc:spChg>
        <pc:spChg chg="del">
          <ac:chgData name="Brian Grey" userId="c81e10d2-c836-482c-a664-6eb0416e1933" providerId="ADAL" clId="{B523C8A5-89DB-4A73-8236-306E36CE93B4}" dt="2020-06-20T18:42:18.239" v="294" actId="478"/>
          <ac:spMkLst>
            <pc:docMk/>
            <pc:sldMk cId="1324343561" sldId="268"/>
            <ac:spMk id="9" creationId="{301BC690-ABB0-4CE5-8B2F-01F741625ACC}"/>
          </ac:spMkLst>
        </pc:spChg>
        <pc:spChg chg="del">
          <ac:chgData name="Brian Grey" userId="c81e10d2-c836-482c-a664-6eb0416e1933" providerId="ADAL" clId="{B523C8A5-89DB-4A73-8236-306E36CE93B4}" dt="2020-06-20T18:42:18.239" v="294" actId="478"/>
          <ac:spMkLst>
            <pc:docMk/>
            <pc:sldMk cId="1324343561" sldId="268"/>
            <ac:spMk id="10" creationId="{4249C1BB-E05E-4A64-802F-305A709F2D66}"/>
          </ac:spMkLst>
        </pc:spChg>
        <pc:spChg chg="del">
          <ac:chgData name="Brian Grey" userId="c81e10d2-c836-482c-a664-6eb0416e1933" providerId="ADAL" clId="{B523C8A5-89DB-4A73-8236-306E36CE93B4}" dt="2020-06-20T18:42:23.935" v="299" actId="478"/>
          <ac:spMkLst>
            <pc:docMk/>
            <pc:sldMk cId="1324343561" sldId="268"/>
            <ac:spMk id="11" creationId="{69CDE8EE-BE1E-489A-8AD2-85C278AA1DCC}"/>
          </ac:spMkLst>
        </pc:spChg>
        <pc:spChg chg="del mod">
          <ac:chgData name="Brian Grey" userId="c81e10d2-c836-482c-a664-6eb0416e1933" providerId="ADAL" clId="{B523C8A5-89DB-4A73-8236-306E36CE93B4}" dt="2020-06-20T18:42:24.935" v="300" actId="478"/>
          <ac:spMkLst>
            <pc:docMk/>
            <pc:sldMk cId="1324343561" sldId="268"/>
            <ac:spMk id="12" creationId="{82482CAC-E671-4DCF-BF82-32C8D7BD97D3}"/>
          </ac:spMkLst>
        </pc:spChg>
        <pc:spChg chg="del">
          <ac:chgData name="Brian Grey" userId="c81e10d2-c836-482c-a664-6eb0416e1933" providerId="ADAL" clId="{B523C8A5-89DB-4A73-8236-306E36CE93B4}" dt="2020-06-20T18:42:18.239" v="294" actId="478"/>
          <ac:spMkLst>
            <pc:docMk/>
            <pc:sldMk cId="1324343561" sldId="268"/>
            <ac:spMk id="13" creationId="{D86DDC7F-577F-4694-9B6F-0547BB3EF808}"/>
          </ac:spMkLst>
        </pc:spChg>
        <pc:spChg chg="del">
          <ac:chgData name="Brian Grey" userId="c81e10d2-c836-482c-a664-6eb0416e1933" providerId="ADAL" clId="{B523C8A5-89DB-4A73-8236-306E36CE93B4}" dt="2020-06-20T18:42:18.239" v="294" actId="478"/>
          <ac:spMkLst>
            <pc:docMk/>
            <pc:sldMk cId="1324343561" sldId="268"/>
            <ac:spMk id="14" creationId="{4D7A8D03-63D6-471C-B0EB-192331F2AEE6}"/>
          </ac:spMkLst>
        </pc:spChg>
        <pc:spChg chg="del">
          <ac:chgData name="Brian Grey" userId="c81e10d2-c836-482c-a664-6eb0416e1933" providerId="ADAL" clId="{B523C8A5-89DB-4A73-8236-306E36CE93B4}" dt="2020-06-20T18:42:18.239" v="294" actId="478"/>
          <ac:spMkLst>
            <pc:docMk/>
            <pc:sldMk cId="1324343561" sldId="268"/>
            <ac:spMk id="15" creationId="{739F07C5-9A97-487B-BF5A-73450FEBEFC1}"/>
          </ac:spMkLst>
        </pc:spChg>
        <pc:picChg chg="add del">
          <ac:chgData name="Brian Grey" userId="c81e10d2-c836-482c-a664-6eb0416e1933" providerId="ADAL" clId="{B523C8A5-89DB-4A73-8236-306E36CE93B4}" dt="2020-06-21T03:42:08.900" v="6887" actId="22"/>
          <ac:picMkLst>
            <pc:docMk/>
            <pc:sldMk cId="1324343561" sldId="268"/>
            <ac:picMk id="5" creationId="{59272346-78FF-4480-BEB7-2692D3C5517B}"/>
          </ac:picMkLst>
        </pc:picChg>
        <pc:picChg chg="ord">
          <ac:chgData name="Brian Grey" userId="c81e10d2-c836-482c-a664-6eb0416e1933" providerId="ADAL" clId="{B523C8A5-89DB-4A73-8236-306E36CE93B4}" dt="2020-06-20T18:41:31.119" v="235" actId="167"/>
          <ac:picMkLst>
            <pc:docMk/>
            <pc:sldMk cId="1324343561" sldId="268"/>
            <ac:picMk id="8" creationId="{00000000-0000-0000-0000-000000000000}"/>
          </ac:picMkLst>
        </pc:picChg>
        <pc:cxnChg chg="del">
          <ac:chgData name="Brian Grey" userId="c81e10d2-c836-482c-a664-6eb0416e1933" providerId="ADAL" clId="{B523C8A5-89DB-4A73-8236-306E36CE93B4}" dt="2020-06-20T18:42:20.541" v="295" actId="478"/>
          <ac:cxnSpMkLst>
            <pc:docMk/>
            <pc:sldMk cId="1324343561" sldId="268"/>
            <ac:cxnSpMk id="16" creationId="{3B1BE78E-E67E-4F69-82AA-9F6C6ECD00C8}"/>
          </ac:cxnSpMkLst>
        </pc:cxnChg>
        <pc:cxnChg chg="del">
          <ac:chgData name="Brian Grey" userId="c81e10d2-c836-482c-a664-6eb0416e1933" providerId="ADAL" clId="{B523C8A5-89DB-4A73-8236-306E36CE93B4}" dt="2020-06-20T18:42:18.239" v="294" actId="478"/>
          <ac:cxnSpMkLst>
            <pc:docMk/>
            <pc:sldMk cId="1324343561" sldId="268"/>
            <ac:cxnSpMk id="21" creationId="{17274C9C-EEB1-4488-B5CE-106B08111CCE}"/>
          </ac:cxnSpMkLst>
        </pc:cxnChg>
        <pc:cxnChg chg="del mod">
          <ac:chgData name="Brian Grey" userId="c81e10d2-c836-482c-a664-6eb0416e1933" providerId="ADAL" clId="{B523C8A5-89DB-4A73-8236-306E36CE93B4}" dt="2020-06-20T18:42:18.239" v="294" actId="478"/>
          <ac:cxnSpMkLst>
            <pc:docMk/>
            <pc:sldMk cId="1324343561" sldId="268"/>
            <ac:cxnSpMk id="25" creationId="{01A1F817-41BC-4570-A2D0-541AE392CC62}"/>
          </ac:cxnSpMkLst>
        </pc:cxnChg>
        <pc:cxnChg chg="del">
          <ac:chgData name="Brian Grey" userId="c81e10d2-c836-482c-a664-6eb0416e1933" providerId="ADAL" clId="{B523C8A5-89DB-4A73-8236-306E36CE93B4}" dt="2020-06-20T18:42:22.141" v="297" actId="478"/>
          <ac:cxnSpMkLst>
            <pc:docMk/>
            <pc:sldMk cId="1324343561" sldId="268"/>
            <ac:cxnSpMk id="27" creationId="{71F1A4F0-3B17-4678-ADDB-E655548FCB12}"/>
          </ac:cxnSpMkLst>
        </pc:cxnChg>
        <pc:cxnChg chg="del">
          <ac:chgData name="Brian Grey" userId="c81e10d2-c836-482c-a664-6eb0416e1933" providerId="ADAL" clId="{B523C8A5-89DB-4A73-8236-306E36CE93B4}" dt="2020-06-20T18:42:21.251" v="296" actId="478"/>
          <ac:cxnSpMkLst>
            <pc:docMk/>
            <pc:sldMk cId="1324343561" sldId="268"/>
            <ac:cxnSpMk id="29" creationId="{9963D01E-E501-4380-A2C7-001F1E6829E0}"/>
          </ac:cxnSpMkLst>
        </pc:cxnChg>
        <pc:cxnChg chg="del mod">
          <ac:chgData name="Brian Grey" userId="c81e10d2-c836-482c-a664-6eb0416e1933" providerId="ADAL" clId="{B523C8A5-89DB-4A73-8236-306E36CE93B4}" dt="2020-06-20T18:42:18.239" v="294" actId="478"/>
          <ac:cxnSpMkLst>
            <pc:docMk/>
            <pc:sldMk cId="1324343561" sldId="268"/>
            <ac:cxnSpMk id="31" creationId="{2D5F35FA-3729-45B3-92ED-E68138CD6539}"/>
          </ac:cxnSpMkLst>
        </pc:cxnChg>
        <pc:cxnChg chg="del">
          <ac:chgData name="Brian Grey" userId="c81e10d2-c836-482c-a664-6eb0416e1933" providerId="ADAL" clId="{B523C8A5-89DB-4A73-8236-306E36CE93B4}" dt="2020-06-20T18:42:18.239" v="294" actId="478"/>
          <ac:cxnSpMkLst>
            <pc:docMk/>
            <pc:sldMk cId="1324343561" sldId="268"/>
            <ac:cxnSpMk id="35" creationId="{28278EF4-5474-4328-826B-676743DF803A}"/>
          </ac:cxnSpMkLst>
        </pc:cxnChg>
        <pc:cxnChg chg="del">
          <ac:chgData name="Brian Grey" userId="c81e10d2-c836-482c-a664-6eb0416e1933" providerId="ADAL" clId="{B523C8A5-89DB-4A73-8236-306E36CE93B4}" dt="2020-06-20T18:42:18.239" v="294" actId="478"/>
          <ac:cxnSpMkLst>
            <pc:docMk/>
            <pc:sldMk cId="1324343561" sldId="268"/>
            <ac:cxnSpMk id="37" creationId="{1170BC69-3401-4829-84DD-7D89B0FFB1FE}"/>
          </ac:cxnSpMkLst>
        </pc:cxnChg>
        <pc:cxnChg chg="del">
          <ac:chgData name="Brian Grey" userId="c81e10d2-c836-482c-a664-6eb0416e1933" providerId="ADAL" clId="{B523C8A5-89DB-4A73-8236-306E36CE93B4}" dt="2020-06-20T18:42:18.239" v="294" actId="478"/>
          <ac:cxnSpMkLst>
            <pc:docMk/>
            <pc:sldMk cId="1324343561" sldId="268"/>
            <ac:cxnSpMk id="41" creationId="{C0AD2355-A6F7-4E42-921C-9BB0A3FF746B}"/>
          </ac:cxnSpMkLst>
        </pc:cxnChg>
      </pc:sldChg>
      <pc:sldChg chg="modSp mod">
        <pc:chgData name="Brian Grey" userId="c81e10d2-c836-482c-a664-6eb0416e1933" providerId="ADAL" clId="{B523C8A5-89DB-4A73-8236-306E36CE93B4}" dt="2020-06-20T18:30:20.278" v="22" actId="20577"/>
        <pc:sldMkLst>
          <pc:docMk/>
          <pc:sldMk cId="2994068431" sldId="269"/>
        </pc:sldMkLst>
        <pc:spChg chg="mod">
          <ac:chgData name="Brian Grey" userId="c81e10d2-c836-482c-a664-6eb0416e1933" providerId="ADAL" clId="{B523C8A5-89DB-4A73-8236-306E36CE93B4}" dt="2020-06-20T18:30:20.278" v="22" actId="20577"/>
          <ac:spMkLst>
            <pc:docMk/>
            <pc:sldMk cId="2994068431" sldId="269"/>
            <ac:spMk id="11" creationId="{F9727386-A33F-4E6B-9AFA-42FD6931530D}"/>
          </ac:spMkLst>
        </pc:spChg>
      </pc:sldChg>
      <pc:sldChg chg="modSp mod">
        <pc:chgData name="Brian Grey" userId="c81e10d2-c836-482c-a664-6eb0416e1933" providerId="ADAL" clId="{B523C8A5-89DB-4A73-8236-306E36CE93B4}" dt="2020-06-20T19:42:23.857" v="2554" actId="6549"/>
        <pc:sldMkLst>
          <pc:docMk/>
          <pc:sldMk cId="1541298972" sldId="287"/>
        </pc:sldMkLst>
        <pc:spChg chg="mod">
          <ac:chgData name="Brian Grey" userId="c81e10d2-c836-482c-a664-6eb0416e1933" providerId="ADAL" clId="{B523C8A5-89DB-4A73-8236-306E36CE93B4}" dt="2020-06-20T19:42:23.857" v="2554" actId="6549"/>
          <ac:spMkLst>
            <pc:docMk/>
            <pc:sldMk cId="1541298972" sldId="287"/>
            <ac:spMk id="4" creationId="{ED4844DB-D908-415A-95B0-5C6259DE470E}"/>
          </ac:spMkLst>
        </pc:spChg>
        <pc:picChg chg="ord">
          <ac:chgData name="Brian Grey" userId="c81e10d2-c836-482c-a664-6eb0416e1933" providerId="ADAL" clId="{B523C8A5-89DB-4A73-8236-306E36CE93B4}" dt="2020-06-20T18:58:56.227" v="1365" actId="167"/>
          <ac:picMkLst>
            <pc:docMk/>
            <pc:sldMk cId="1541298972" sldId="287"/>
            <ac:picMk id="8" creationId="{00000000-0000-0000-0000-000000000000}"/>
          </ac:picMkLst>
        </pc:picChg>
      </pc:sldChg>
      <pc:sldChg chg="modSp del mod ord">
        <pc:chgData name="Brian Grey" userId="c81e10d2-c836-482c-a664-6eb0416e1933" providerId="ADAL" clId="{B523C8A5-89DB-4A73-8236-306E36CE93B4}" dt="2020-06-21T03:11:47.871" v="4927" actId="2696"/>
        <pc:sldMkLst>
          <pc:docMk/>
          <pc:sldMk cId="2174891676" sldId="322"/>
        </pc:sldMkLst>
        <pc:spChg chg="mod">
          <ac:chgData name="Brian Grey" userId="c81e10d2-c836-482c-a664-6eb0416e1933" providerId="ADAL" clId="{B523C8A5-89DB-4A73-8236-306E36CE93B4}" dt="2020-06-21T03:10:57.191" v="4910" actId="20577"/>
          <ac:spMkLst>
            <pc:docMk/>
            <pc:sldMk cId="2174891676" sldId="322"/>
            <ac:spMk id="2" creationId="{00000000-0000-0000-0000-000000000000}"/>
          </ac:spMkLst>
        </pc:spChg>
      </pc:sldChg>
      <pc:sldChg chg="del">
        <pc:chgData name="Brian Grey" userId="c81e10d2-c836-482c-a664-6eb0416e1933" providerId="ADAL" clId="{B523C8A5-89DB-4A73-8236-306E36CE93B4}" dt="2020-06-21T03:41:07.675" v="6885" actId="47"/>
        <pc:sldMkLst>
          <pc:docMk/>
          <pc:sldMk cId="2451048578" sldId="352"/>
        </pc:sldMkLst>
      </pc:sldChg>
      <pc:sldChg chg="del">
        <pc:chgData name="Brian Grey" userId="c81e10d2-c836-482c-a664-6eb0416e1933" providerId="ADAL" clId="{B523C8A5-89DB-4A73-8236-306E36CE93B4}" dt="2020-06-21T03:41:07.675" v="6885" actId="47"/>
        <pc:sldMkLst>
          <pc:docMk/>
          <pc:sldMk cId="2135461300" sldId="355"/>
        </pc:sldMkLst>
      </pc:sldChg>
      <pc:sldChg chg="del">
        <pc:chgData name="Brian Grey" userId="c81e10d2-c836-482c-a664-6eb0416e1933" providerId="ADAL" clId="{B523C8A5-89DB-4A73-8236-306E36CE93B4}" dt="2020-06-21T03:41:07.675" v="6885" actId="47"/>
        <pc:sldMkLst>
          <pc:docMk/>
          <pc:sldMk cId="3718856979" sldId="386"/>
        </pc:sldMkLst>
      </pc:sldChg>
      <pc:sldChg chg="modSp mod ord addAnim delAnim modAnim">
        <pc:chgData name="Brian Grey" userId="c81e10d2-c836-482c-a664-6eb0416e1933" providerId="ADAL" clId="{B523C8A5-89DB-4A73-8236-306E36CE93B4}" dt="2020-06-21T03:33:15.524" v="6126" actId="20577"/>
        <pc:sldMkLst>
          <pc:docMk/>
          <pc:sldMk cId="113966358" sldId="387"/>
        </pc:sldMkLst>
        <pc:spChg chg="mod">
          <ac:chgData name="Brian Grey" userId="c81e10d2-c836-482c-a664-6eb0416e1933" providerId="ADAL" clId="{B523C8A5-89DB-4A73-8236-306E36CE93B4}" dt="2020-06-21T03:11:52.721" v="4932" actId="20577"/>
          <ac:spMkLst>
            <pc:docMk/>
            <pc:sldMk cId="113966358" sldId="387"/>
            <ac:spMk id="2" creationId="{00000000-0000-0000-0000-000000000000}"/>
          </ac:spMkLst>
        </pc:spChg>
        <pc:spChg chg="mod">
          <ac:chgData name="Brian Grey" userId="c81e10d2-c836-482c-a664-6eb0416e1933" providerId="ADAL" clId="{B523C8A5-89DB-4A73-8236-306E36CE93B4}" dt="2020-06-21T03:33:15.524" v="6126" actId="20577"/>
          <ac:spMkLst>
            <pc:docMk/>
            <pc:sldMk cId="113966358" sldId="387"/>
            <ac:spMk id="4" creationId="{ED4844DB-D908-415A-95B0-5C6259DE470E}"/>
          </ac:spMkLst>
        </pc:spChg>
      </pc:sldChg>
      <pc:sldChg chg="delSp modSp mod ord modAnim">
        <pc:chgData name="Brian Grey" userId="c81e10d2-c836-482c-a664-6eb0416e1933" providerId="ADAL" clId="{B523C8A5-89DB-4A73-8236-306E36CE93B4}" dt="2020-06-20T19:29:30.232" v="2232" actId="20577"/>
        <pc:sldMkLst>
          <pc:docMk/>
          <pc:sldMk cId="939620794" sldId="408"/>
        </pc:sldMkLst>
        <pc:spChg chg="mod">
          <ac:chgData name="Brian Grey" userId="c81e10d2-c836-482c-a664-6eb0416e1933" providerId="ADAL" clId="{B523C8A5-89DB-4A73-8236-306E36CE93B4}" dt="2020-06-20T19:15:18.647" v="1589" actId="20577"/>
          <ac:spMkLst>
            <pc:docMk/>
            <pc:sldMk cId="939620794" sldId="408"/>
            <ac:spMk id="2" creationId="{00000000-0000-0000-0000-000000000000}"/>
          </ac:spMkLst>
        </pc:spChg>
        <pc:spChg chg="mod">
          <ac:chgData name="Brian Grey" userId="c81e10d2-c836-482c-a664-6eb0416e1933" providerId="ADAL" clId="{B523C8A5-89DB-4A73-8236-306E36CE93B4}" dt="2020-06-20T19:29:30.232" v="2232" actId="20577"/>
          <ac:spMkLst>
            <pc:docMk/>
            <pc:sldMk cId="939620794" sldId="408"/>
            <ac:spMk id="4" creationId="{ED4844DB-D908-415A-95B0-5C6259DE470E}"/>
          </ac:spMkLst>
        </pc:spChg>
        <pc:picChg chg="del">
          <ac:chgData name="Brian Grey" userId="c81e10d2-c836-482c-a664-6eb0416e1933" providerId="ADAL" clId="{B523C8A5-89DB-4A73-8236-306E36CE93B4}" dt="2020-06-20T19:15:09.638" v="1566" actId="478"/>
          <ac:picMkLst>
            <pc:docMk/>
            <pc:sldMk cId="939620794" sldId="408"/>
            <ac:picMk id="17" creationId="{DE0C244F-661E-459D-B6DA-7D3F61F9719D}"/>
          </ac:picMkLst>
        </pc:picChg>
      </pc:sldChg>
      <pc:sldChg chg="delSp modSp mod modTransition modAnim">
        <pc:chgData name="Brian Grey" userId="c81e10d2-c836-482c-a664-6eb0416e1933" providerId="ADAL" clId="{B523C8A5-89DB-4A73-8236-306E36CE93B4}" dt="2020-06-21T00:21:37.212" v="3744" actId="6549"/>
        <pc:sldMkLst>
          <pc:docMk/>
          <pc:sldMk cId="2383297416" sldId="409"/>
        </pc:sldMkLst>
        <pc:spChg chg="mod">
          <ac:chgData name="Brian Grey" userId="c81e10d2-c836-482c-a664-6eb0416e1933" providerId="ADAL" clId="{B523C8A5-89DB-4A73-8236-306E36CE93B4}" dt="2020-06-20T18:57:12.256" v="1362" actId="20577"/>
          <ac:spMkLst>
            <pc:docMk/>
            <pc:sldMk cId="2383297416" sldId="409"/>
            <ac:spMk id="2" creationId="{00000000-0000-0000-0000-000000000000}"/>
          </ac:spMkLst>
        </pc:spChg>
        <pc:spChg chg="mod">
          <ac:chgData name="Brian Grey" userId="c81e10d2-c836-482c-a664-6eb0416e1933" providerId="ADAL" clId="{B523C8A5-89DB-4A73-8236-306E36CE93B4}" dt="2020-06-21T00:21:37.212" v="3744" actId="6549"/>
          <ac:spMkLst>
            <pc:docMk/>
            <pc:sldMk cId="2383297416" sldId="409"/>
            <ac:spMk id="4" creationId="{ED4844DB-D908-415A-95B0-5C6259DE470E}"/>
          </ac:spMkLst>
        </pc:spChg>
        <pc:picChg chg="ord">
          <ac:chgData name="Brian Grey" userId="c81e10d2-c836-482c-a664-6eb0416e1933" providerId="ADAL" clId="{B523C8A5-89DB-4A73-8236-306E36CE93B4}" dt="2020-06-20T18:58:43.911" v="1364" actId="167"/>
          <ac:picMkLst>
            <pc:docMk/>
            <pc:sldMk cId="2383297416" sldId="409"/>
            <ac:picMk id="8" creationId="{00000000-0000-0000-0000-000000000000}"/>
          </ac:picMkLst>
        </pc:picChg>
        <pc:picChg chg="del">
          <ac:chgData name="Brian Grey" userId="c81e10d2-c836-482c-a664-6eb0416e1933" providerId="ADAL" clId="{B523C8A5-89DB-4A73-8236-306E36CE93B4}" dt="2020-06-20T18:57:15.607" v="1363" actId="478"/>
          <ac:picMkLst>
            <pc:docMk/>
            <pc:sldMk cId="2383297416" sldId="409"/>
            <ac:picMk id="17" creationId="{DE0C244F-661E-459D-B6DA-7D3F61F9719D}"/>
          </ac:picMkLst>
        </pc:picChg>
      </pc:sldChg>
      <pc:sldChg chg="delSp modSp mod modTransition modAnim">
        <pc:chgData name="Brian Grey" userId="c81e10d2-c836-482c-a664-6eb0416e1933" providerId="ADAL" clId="{B523C8A5-89DB-4A73-8236-306E36CE93B4}" dt="2020-06-20T23:21:03.210" v="3391"/>
        <pc:sldMkLst>
          <pc:docMk/>
          <pc:sldMk cId="467426349" sldId="410"/>
        </pc:sldMkLst>
        <pc:spChg chg="mod">
          <ac:chgData name="Brian Grey" userId="c81e10d2-c836-482c-a664-6eb0416e1933" providerId="ADAL" clId="{B523C8A5-89DB-4A73-8236-306E36CE93B4}" dt="2020-06-20T20:38:42.635" v="2575" actId="20577"/>
          <ac:spMkLst>
            <pc:docMk/>
            <pc:sldMk cId="467426349" sldId="410"/>
            <ac:spMk id="2" creationId="{00000000-0000-0000-0000-000000000000}"/>
          </ac:spMkLst>
        </pc:spChg>
        <pc:spChg chg="mod">
          <ac:chgData name="Brian Grey" userId="c81e10d2-c836-482c-a664-6eb0416e1933" providerId="ADAL" clId="{B523C8A5-89DB-4A73-8236-306E36CE93B4}" dt="2020-06-20T22:48:13.766" v="2967" actId="20577"/>
          <ac:spMkLst>
            <pc:docMk/>
            <pc:sldMk cId="467426349" sldId="410"/>
            <ac:spMk id="4" creationId="{ED4844DB-D908-415A-95B0-5C6259DE470E}"/>
          </ac:spMkLst>
        </pc:spChg>
        <pc:picChg chg="del">
          <ac:chgData name="Brian Grey" userId="c81e10d2-c836-482c-a664-6eb0416e1933" providerId="ADAL" clId="{B523C8A5-89DB-4A73-8236-306E36CE93B4}" dt="2020-06-20T19:41:32.207" v="2550" actId="478"/>
          <ac:picMkLst>
            <pc:docMk/>
            <pc:sldMk cId="467426349" sldId="410"/>
            <ac:picMk id="17" creationId="{DE0C244F-661E-459D-B6DA-7D3F61F9719D}"/>
          </ac:picMkLst>
        </pc:picChg>
      </pc:sldChg>
      <pc:sldChg chg="del">
        <pc:chgData name="Brian Grey" userId="c81e10d2-c836-482c-a664-6eb0416e1933" providerId="ADAL" clId="{B523C8A5-89DB-4A73-8236-306E36CE93B4}" dt="2020-06-21T03:41:07.675" v="6885" actId="47"/>
        <pc:sldMkLst>
          <pc:docMk/>
          <pc:sldMk cId="3209974104" sldId="411"/>
        </pc:sldMkLst>
      </pc:sldChg>
      <pc:sldChg chg="modSp mod ord modAnim">
        <pc:chgData name="Brian Grey" userId="c81e10d2-c836-482c-a664-6eb0416e1933" providerId="ADAL" clId="{B523C8A5-89DB-4A73-8236-306E36CE93B4}" dt="2020-06-21T15:03:58.210" v="9112" actId="313"/>
        <pc:sldMkLst>
          <pc:docMk/>
          <pc:sldMk cId="3336574127" sldId="412"/>
        </pc:sldMkLst>
        <pc:spChg chg="mod">
          <ac:chgData name="Brian Grey" userId="c81e10d2-c836-482c-a664-6eb0416e1933" providerId="ADAL" clId="{B523C8A5-89DB-4A73-8236-306E36CE93B4}" dt="2020-06-21T03:31:13.862" v="5999" actId="20577"/>
          <ac:spMkLst>
            <pc:docMk/>
            <pc:sldMk cId="3336574127" sldId="412"/>
            <ac:spMk id="2" creationId="{00000000-0000-0000-0000-000000000000}"/>
          </ac:spMkLst>
        </pc:spChg>
        <pc:spChg chg="mod">
          <ac:chgData name="Brian Grey" userId="c81e10d2-c836-482c-a664-6eb0416e1933" providerId="ADAL" clId="{B523C8A5-89DB-4A73-8236-306E36CE93B4}" dt="2020-06-21T15:03:58.210" v="9112" actId="313"/>
          <ac:spMkLst>
            <pc:docMk/>
            <pc:sldMk cId="3336574127" sldId="412"/>
            <ac:spMk id="4" creationId="{ED4844DB-D908-415A-95B0-5C6259DE470E}"/>
          </ac:spMkLst>
        </pc:spChg>
      </pc:sldChg>
      <pc:sldChg chg="del">
        <pc:chgData name="Brian Grey" userId="c81e10d2-c836-482c-a664-6eb0416e1933" providerId="ADAL" clId="{B523C8A5-89DB-4A73-8236-306E36CE93B4}" dt="2020-06-21T03:41:07.675" v="6885" actId="47"/>
        <pc:sldMkLst>
          <pc:docMk/>
          <pc:sldMk cId="4153626351" sldId="415"/>
        </pc:sldMkLst>
      </pc:sldChg>
      <pc:sldChg chg="del">
        <pc:chgData name="Brian Grey" userId="c81e10d2-c836-482c-a664-6eb0416e1933" providerId="ADAL" clId="{B523C8A5-89DB-4A73-8236-306E36CE93B4}" dt="2020-06-21T03:41:07.675" v="6885" actId="47"/>
        <pc:sldMkLst>
          <pc:docMk/>
          <pc:sldMk cId="2744334669" sldId="416"/>
        </pc:sldMkLst>
      </pc:sldChg>
      <pc:sldChg chg="del">
        <pc:chgData name="Brian Grey" userId="c81e10d2-c836-482c-a664-6eb0416e1933" providerId="ADAL" clId="{B523C8A5-89DB-4A73-8236-306E36CE93B4}" dt="2020-06-21T03:41:07.675" v="6885" actId="47"/>
        <pc:sldMkLst>
          <pc:docMk/>
          <pc:sldMk cId="708777003" sldId="419"/>
        </pc:sldMkLst>
      </pc:sldChg>
      <pc:sldChg chg="del">
        <pc:chgData name="Brian Grey" userId="c81e10d2-c836-482c-a664-6eb0416e1933" providerId="ADAL" clId="{B523C8A5-89DB-4A73-8236-306E36CE93B4}" dt="2020-06-21T03:41:07.675" v="6885" actId="47"/>
        <pc:sldMkLst>
          <pc:docMk/>
          <pc:sldMk cId="3415408271" sldId="421"/>
        </pc:sldMkLst>
      </pc:sldChg>
      <pc:sldChg chg="del">
        <pc:chgData name="Brian Grey" userId="c81e10d2-c836-482c-a664-6eb0416e1933" providerId="ADAL" clId="{B523C8A5-89DB-4A73-8236-306E36CE93B4}" dt="2020-06-21T03:41:07.675" v="6885" actId="47"/>
        <pc:sldMkLst>
          <pc:docMk/>
          <pc:sldMk cId="416089062" sldId="422"/>
        </pc:sldMkLst>
      </pc:sldChg>
      <pc:sldChg chg="del">
        <pc:chgData name="Brian Grey" userId="c81e10d2-c836-482c-a664-6eb0416e1933" providerId="ADAL" clId="{B523C8A5-89DB-4A73-8236-306E36CE93B4}" dt="2020-06-21T03:41:07.675" v="6885" actId="47"/>
        <pc:sldMkLst>
          <pc:docMk/>
          <pc:sldMk cId="3921873773" sldId="423"/>
        </pc:sldMkLst>
      </pc:sldChg>
      <pc:sldChg chg="del">
        <pc:chgData name="Brian Grey" userId="c81e10d2-c836-482c-a664-6eb0416e1933" providerId="ADAL" clId="{B523C8A5-89DB-4A73-8236-306E36CE93B4}" dt="2020-06-21T03:41:07.675" v="6885" actId="47"/>
        <pc:sldMkLst>
          <pc:docMk/>
          <pc:sldMk cId="3864936374" sldId="424"/>
        </pc:sldMkLst>
      </pc:sldChg>
      <pc:sldChg chg="del">
        <pc:chgData name="Brian Grey" userId="c81e10d2-c836-482c-a664-6eb0416e1933" providerId="ADAL" clId="{B523C8A5-89DB-4A73-8236-306E36CE93B4}" dt="2020-06-21T03:41:07.675" v="6885" actId="47"/>
        <pc:sldMkLst>
          <pc:docMk/>
          <pc:sldMk cId="3596648912" sldId="425"/>
        </pc:sldMkLst>
      </pc:sldChg>
      <pc:sldChg chg="del">
        <pc:chgData name="Brian Grey" userId="c81e10d2-c836-482c-a664-6eb0416e1933" providerId="ADAL" clId="{B523C8A5-89DB-4A73-8236-306E36CE93B4}" dt="2020-06-21T03:41:07.675" v="6885" actId="47"/>
        <pc:sldMkLst>
          <pc:docMk/>
          <pc:sldMk cId="68585018" sldId="426"/>
        </pc:sldMkLst>
      </pc:sldChg>
      <pc:sldChg chg="modSp add modAnim">
        <pc:chgData name="Brian Grey" userId="c81e10d2-c836-482c-a664-6eb0416e1933" providerId="ADAL" clId="{B523C8A5-89DB-4A73-8236-306E36CE93B4}" dt="2020-06-21T15:37:01.124" v="9813" actId="20577"/>
        <pc:sldMkLst>
          <pc:docMk/>
          <pc:sldMk cId="3467998527" sldId="427"/>
        </pc:sldMkLst>
        <pc:spChg chg="mod">
          <ac:chgData name="Brian Grey" userId="c81e10d2-c836-482c-a664-6eb0416e1933" providerId="ADAL" clId="{B523C8A5-89DB-4A73-8236-306E36CE93B4}" dt="2020-06-21T15:37:01.124" v="9813" actId="20577"/>
          <ac:spMkLst>
            <pc:docMk/>
            <pc:sldMk cId="3467998527" sldId="427"/>
            <ac:spMk id="4" creationId="{ED4844DB-D908-415A-95B0-5C6259DE470E}"/>
          </ac:spMkLst>
        </pc:spChg>
      </pc:sldChg>
      <pc:sldChg chg="modSp add del mod">
        <pc:chgData name="Brian Grey" userId="c81e10d2-c836-482c-a664-6eb0416e1933" providerId="ADAL" clId="{B523C8A5-89DB-4A73-8236-306E36CE93B4}" dt="2020-06-21T15:42:32.290" v="10047" actId="2696"/>
        <pc:sldMkLst>
          <pc:docMk/>
          <pc:sldMk cId="37215015" sldId="428"/>
        </pc:sldMkLst>
        <pc:spChg chg="mod">
          <ac:chgData name="Brian Grey" userId="c81e10d2-c836-482c-a664-6eb0416e1933" providerId="ADAL" clId="{B523C8A5-89DB-4A73-8236-306E36CE93B4}" dt="2020-06-20T18:57:00.059" v="1350" actId="20577"/>
          <ac:spMkLst>
            <pc:docMk/>
            <pc:sldMk cId="37215015" sldId="428"/>
            <ac:spMk id="2" creationId="{FEF3F843-2670-4835-82E3-795A1C8AF460}"/>
          </ac:spMkLst>
        </pc:spChg>
      </pc:sldChg>
      <pc:sldChg chg="add modAnim">
        <pc:chgData name="Brian Grey" userId="c81e10d2-c836-482c-a664-6eb0416e1933" providerId="ADAL" clId="{B523C8A5-89DB-4A73-8236-306E36CE93B4}" dt="2020-06-20T19:15:00.309" v="1563"/>
        <pc:sldMkLst>
          <pc:docMk/>
          <pc:sldMk cId="2796789133" sldId="429"/>
        </pc:sldMkLst>
      </pc:sldChg>
      <pc:sldChg chg="modSp add mod ord modAnim">
        <pc:chgData name="Brian Grey" userId="c81e10d2-c836-482c-a664-6eb0416e1933" providerId="ADAL" clId="{B523C8A5-89DB-4A73-8236-306E36CE93B4}" dt="2020-06-20T21:07:22.177" v="2586"/>
        <pc:sldMkLst>
          <pc:docMk/>
          <pc:sldMk cId="3740134024" sldId="430"/>
        </pc:sldMkLst>
        <pc:spChg chg="mod">
          <ac:chgData name="Brian Grey" userId="c81e10d2-c836-482c-a664-6eb0416e1933" providerId="ADAL" clId="{B523C8A5-89DB-4A73-8236-306E36CE93B4}" dt="2020-06-20T19:29:51.775" v="2248" actId="20577"/>
          <ac:spMkLst>
            <pc:docMk/>
            <pc:sldMk cId="3740134024" sldId="430"/>
            <ac:spMk id="2" creationId="{00000000-0000-0000-0000-000000000000}"/>
          </ac:spMkLst>
        </pc:spChg>
        <pc:spChg chg="mod">
          <ac:chgData name="Brian Grey" userId="c81e10d2-c836-482c-a664-6eb0416e1933" providerId="ADAL" clId="{B523C8A5-89DB-4A73-8236-306E36CE93B4}" dt="2020-06-20T19:34:35.966" v="2545" actId="6549"/>
          <ac:spMkLst>
            <pc:docMk/>
            <pc:sldMk cId="3740134024" sldId="430"/>
            <ac:spMk id="4" creationId="{ED4844DB-D908-415A-95B0-5C6259DE470E}"/>
          </ac:spMkLst>
        </pc:spChg>
      </pc:sldChg>
      <pc:sldChg chg="modSp add modAnim">
        <pc:chgData name="Brian Grey" userId="c81e10d2-c836-482c-a664-6eb0416e1933" providerId="ADAL" clId="{B523C8A5-89DB-4A73-8236-306E36CE93B4}" dt="2020-06-21T00:22:13.014" v="3745"/>
        <pc:sldMkLst>
          <pc:docMk/>
          <pc:sldMk cId="602840526" sldId="431"/>
        </pc:sldMkLst>
        <pc:spChg chg="mod">
          <ac:chgData name="Brian Grey" userId="c81e10d2-c836-482c-a664-6eb0416e1933" providerId="ADAL" clId="{B523C8A5-89DB-4A73-8236-306E36CE93B4}" dt="2020-06-20T19:35:02.377" v="2549" actId="113"/>
          <ac:spMkLst>
            <pc:docMk/>
            <pc:sldMk cId="602840526" sldId="431"/>
            <ac:spMk id="4" creationId="{ED4844DB-D908-415A-95B0-5C6259DE470E}"/>
          </ac:spMkLst>
        </pc:spChg>
      </pc:sldChg>
      <pc:sldChg chg="modSp add mod modTransition modAnim">
        <pc:chgData name="Brian Grey" userId="c81e10d2-c836-482c-a664-6eb0416e1933" providerId="ADAL" clId="{B523C8A5-89DB-4A73-8236-306E36CE93B4}" dt="2020-06-21T03:35:40.338" v="6219" actId="20577"/>
        <pc:sldMkLst>
          <pc:docMk/>
          <pc:sldMk cId="4183308786" sldId="432"/>
        </pc:sldMkLst>
        <pc:spChg chg="mod">
          <ac:chgData name="Brian Grey" userId="c81e10d2-c836-482c-a664-6eb0416e1933" providerId="ADAL" clId="{B523C8A5-89DB-4A73-8236-306E36CE93B4}" dt="2020-06-20T22:48:46.942" v="2987" actId="20577"/>
          <ac:spMkLst>
            <pc:docMk/>
            <pc:sldMk cId="4183308786" sldId="432"/>
            <ac:spMk id="2" creationId="{00000000-0000-0000-0000-000000000000}"/>
          </ac:spMkLst>
        </pc:spChg>
        <pc:spChg chg="mod">
          <ac:chgData name="Brian Grey" userId="c81e10d2-c836-482c-a664-6eb0416e1933" providerId="ADAL" clId="{B523C8A5-89DB-4A73-8236-306E36CE93B4}" dt="2020-06-21T03:35:40.338" v="6219" actId="20577"/>
          <ac:spMkLst>
            <pc:docMk/>
            <pc:sldMk cId="4183308786" sldId="432"/>
            <ac:spMk id="4" creationId="{ED4844DB-D908-415A-95B0-5C6259DE470E}"/>
          </ac:spMkLst>
        </pc:spChg>
      </pc:sldChg>
      <pc:sldChg chg="addSp modSp add mod modTransition modAnim">
        <pc:chgData name="Brian Grey" userId="c81e10d2-c836-482c-a664-6eb0416e1933" providerId="ADAL" clId="{B523C8A5-89DB-4A73-8236-306E36CE93B4}" dt="2020-06-21T03:20:31.308" v="5746" actId="20577"/>
        <pc:sldMkLst>
          <pc:docMk/>
          <pc:sldMk cId="1992470119" sldId="433"/>
        </pc:sldMkLst>
        <pc:spChg chg="mod">
          <ac:chgData name="Brian Grey" userId="c81e10d2-c836-482c-a664-6eb0416e1933" providerId="ADAL" clId="{B523C8A5-89DB-4A73-8236-306E36CE93B4}" dt="2020-06-21T03:20:31.308" v="5746" actId="20577"/>
          <ac:spMkLst>
            <pc:docMk/>
            <pc:sldMk cId="1992470119" sldId="433"/>
            <ac:spMk id="4" creationId="{ED4844DB-D908-415A-95B0-5C6259DE470E}"/>
          </ac:spMkLst>
        </pc:spChg>
        <pc:picChg chg="add mod">
          <ac:chgData name="Brian Grey" userId="c81e10d2-c836-482c-a664-6eb0416e1933" providerId="ADAL" clId="{B523C8A5-89DB-4A73-8236-306E36CE93B4}" dt="2020-06-20T23:23:19.391" v="3581" actId="27614"/>
          <ac:picMkLst>
            <pc:docMk/>
            <pc:sldMk cId="1992470119" sldId="433"/>
            <ac:picMk id="5" creationId="{18168CBC-77BB-4240-A331-8B13BB4C24D3}"/>
          </ac:picMkLst>
        </pc:picChg>
      </pc:sldChg>
      <pc:sldChg chg="addSp delSp modSp add mod modAnim">
        <pc:chgData name="Brian Grey" userId="c81e10d2-c836-482c-a664-6eb0416e1933" providerId="ADAL" clId="{B523C8A5-89DB-4A73-8236-306E36CE93B4}" dt="2020-06-21T03:20:36.576" v="5748" actId="20577"/>
        <pc:sldMkLst>
          <pc:docMk/>
          <pc:sldMk cId="1950819862" sldId="434"/>
        </pc:sldMkLst>
        <pc:spChg chg="mod">
          <ac:chgData name="Brian Grey" userId="c81e10d2-c836-482c-a664-6eb0416e1933" providerId="ADAL" clId="{B523C8A5-89DB-4A73-8236-306E36CE93B4}" dt="2020-06-21T03:20:36.576" v="5748" actId="20577"/>
          <ac:spMkLst>
            <pc:docMk/>
            <pc:sldMk cId="1950819862" sldId="434"/>
            <ac:spMk id="4" creationId="{ED4844DB-D908-415A-95B0-5C6259DE470E}"/>
          </ac:spMkLst>
        </pc:spChg>
        <pc:picChg chg="del mod">
          <ac:chgData name="Brian Grey" userId="c81e10d2-c836-482c-a664-6eb0416e1933" providerId="ADAL" clId="{B523C8A5-89DB-4A73-8236-306E36CE93B4}" dt="2020-06-21T00:09:12.110" v="3683" actId="478"/>
          <ac:picMkLst>
            <pc:docMk/>
            <pc:sldMk cId="1950819862" sldId="434"/>
            <ac:picMk id="5" creationId="{18168CBC-77BB-4240-A331-8B13BB4C24D3}"/>
          </ac:picMkLst>
        </pc:picChg>
        <pc:picChg chg="add mod ord">
          <ac:chgData name="Brian Grey" userId="c81e10d2-c836-482c-a664-6eb0416e1933" providerId="ADAL" clId="{B523C8A5-89DB-4A73-8236-306E36CE93B4}" dt="2020-06-21T00:09:07.452" v="3682" actId="171"/>
          <ac:picMkLst>
            <pc:docMk/>
            <pc:sldMk cId="1950819862" sldId="434"/>
            <ac:picMk id="6" creationId="{30CBDA82-9805-4435-95C9-634436299B19}"/>
          </ac:picMkLst>
        </pc:picChg>
      </pc:sldChg>
      <pc:sldChg chg="modSp add mod">
        <pc:chgData name="Brian Grey" userId="c81e10d2-c836-482c-a664-6eb0416e1933" providerId="ADAL" clId="{B523C8A5-89DB-4A73-8236-306E36CE93B4}" dt="2020-06-21T03:20:44.695" v="5760" actId="20577"/>
        <pc:sldMkLst>
          <pc:docMk/>
          <pc:sldMk cId="2330916311" sldId="435"/>
        </pc:sldMkLst>
        <pc:spChg chg="mod">
          <ac:chgData name="Brian Grey" userId="c81e10d2-c836-482c-a664-6eb0416e1933" providerId="ADAL" clId="{B523C8A5-89DB-4A73-8236-306E36CE93B4}" dt="2020-06-21T03:20:44.695" v="5760" actId="20577"/>
          <ac:spMkLst>
            <pc:docMk/>
            <pc:sldMk cId="2330916311" sldId="435"/>
            <ac:spMk id="4" creationId="{ED4844DB-D908-415A-95B0-5C6259DE470E}"/>
          </ac:spMkLst>
        </pc:spChg>
        <pc:picChg chg="mod">
          <ac:chgData name="Brian Grey" userId="c81e10d2-c836-482c-a664-6eb0416e1933" providerId="ADAL" clId="{B523C8A5-89DB-4A73-8236-306E36CE93B4}" dt="2020-06-21T00:09:52.314" v="3686" actId="14826"/>
          <ac:picMkLst>
            <pc:docMk/>
            <pc:sldMk cId="2330916311" sldId="435"/>
            <ac:picMk id="6" creationId="{30CBDA82-9805-4435-95C9-634436299B19}"/>
          </ac:picMkLst>
        </pc:picChg>
      </pc:sldChg>
      <pc:sldChg chg="addSp delSp modSp add mod">
        <pc:chgData name="Brian Grey" userId="c81e10d2-c836-482c-a664-6eb0416e1933" providerId="ADAL" clId="{B523C8A5-89DB-4A73-8236-306E36CE93B4}" dt="2020-06-21T03:20:55.514" v="5762"/>
        <pc:sldMkLst>
          <pc:docMk/>
          <pc:sldMk cId="2394438930" sldId="436"/>
        </pc:sldMkLst>
        <pc:spChg chg="mod">
          <ac:chgData name="Brian Grey" userId="c81e10d2-c836-482c-a664-6eb0416e1933" providerId="ADAL" clId="{B523C8A5-89DB-4A73-8236-306E36CE93B4}" dt="2020-06-21T03:20:55.514" v="5762"/>
          <ac:spMkLst>
            <pc:docMk/>
            <pc:sldMk cId="2394438930" sldId="436"/>
            <ac:spMk id="4" creationId="{ED4844DB-D908-415A-95B0-5C6259DE470E}"/>
          </ac:spMkLst>
        </pc:spChg>
        <pc:picChg chg="add del mod">
          <ac:chgData name="Brian Grey" userId="c81e10d2-c836-482c-a664-6eb0416e1933" providerId="ADAL" clId="{B523C8A5-89DB-4A73-8236-306E36CE93B4}" dt="2020-06-21T00:10:02.941" v="3691" actId="931"/>
          <ac:picMkLst>
            <pc:docMk/>
            <pc:sldMk cId="2394438930" sldId="436"/>
            <ac:picMk id="5" creationId="{38875C17-DA19-4106-8A5E-61AD98ADA403}"/>
          </ac:picMkLst>
        </pc:picChg>
        <pc:picChg chg="mod">
          <ac:chgData name="Brian Grey" userId="c81e10d2-c836-482c-a664-6eb0416e1933" providerId="ADAL" clId="{B523C8A5-89DB-4A73-8236-306E36CE93B4}" dt="2020-06-21T00:10:12.294" v="3692" actId="14826"/>
          <ac:picMkLst>
            <pc:docMk/>
            <pc:sldMk cId="2394438930" sldId="436"/>
            <ac:picMk id="6" creationId="{30CBDA82-9805-4435-95C9-634436299B19}"/>
          </ac:picMkLst>
        </pc:picChg>
      </pc:sldChg>
      <pc:sldChg chg="modSp add mod">
        <pc:chgData name="Brian Grey" userId="c81e10d2-c836-482c-a664-6eb0416e1933" providerId="ADAL" clId="{B523C8A5-89DB-4A73-8236-306E36CE93B4}" dt="2020-06-21T03:21:01.735" v="5764" actId="6549"/>
        <pc:sldMkLst>
          <pc:docMk/>
          <pc:sldMk cId="3140033511" sldId="437"/>
        </pc:sldMkLst>
        <pc:spChg chg="mod">
          <ac:chgData name="Brian Grey" userId="c81e10d2-c836-482c-a664-6eb0416e1933" providerId="ADAL" clId="{B523C8A5-89DB-4A73-8236-306E36CE93B4}" dt="2020-06-21T03:21:01.735" v="5764" actId="6549"/>
          <ac:spMkLst>
            <pc:docMk/>
            <pc:sldMk cId="3140033511" sldId="437"/>
            <ac:spMk id="4" creationId="{ED4844DB-D908-415A-95B0-5C6259DE470E}"/>
          </ac:spMkLst>
        </pc:spChg>
        <pc:picChg chg="mod">
          <ac:chgData name="Brian Grey" userId="c81e10d2-c836-482c-a664-6eb0416e1933" providerId="ADAL" clId="{B523C8A5-89DB-4A73-8236-306E36CE93B4}" dt="2020-06-21T00:10:29.042" v="3695" actId="14826"/>
          <ac:picMkLst>
            <pc:docMk/>
            <pc:sldMk cId="3140033511" sldId="437"/>
            <ac:picMk id="6" creationId="{30CBDA82-9805-4435-95C9-634436299B19}"/>
          </ac:picMkLst>
        </pc:picChg>
      </pc:sldChg>
      <pc:sldChg chg="modSp add mod">
        <pc:chgData name="Brian Grey" userId="c81e10d2-c836-482c-a664-6eb0416e1933" providerId="ADAL" clId="{B523C8A5-89DB-4A73-8236-306E36CE93B4}" dt="2020-06-21T03:21:08.549" v="5766"/>
        <pc:sldMkLst>
          <pc:docMk/>
          <pc:sldMk cId="942774765" sldId="438"/>
        </pc:sldMkLst>
        <pc:spChg chg="mod">
          <ac:chgData name="Brian Grey" userId="c81e10d2-c836-482c-a664-6eb0416e1933" providerId="ADAL" clId="{B523C8A5-89DB-4A73-8236-306E36CE93B4}" dt="2020-06-21T03:21:08.549" v="5766"/>
          <ac:spMkLst>
            <pc:docMk/>
            <pc:sldMk cId="942774765" sldId="438"/>
            <ac:spMk id="4" creationId="{ED4844DB-D908-415A-95B0-5C6259DE470E}"/>
          </ac:spMkLst>
        </pc:spChg>
        <pc:picChg chg="mod">
          <ac:chgData name="Brian Grey" userId="c81e10d2-c836-482c-a664-6eb0416e1933" providerId="ADAL" clId="{B523C8A5-89DB-4A73-8236-306E36CE93B4}" dt="2020-06-21T00:10:47.225" v="3696" actId="14826"/>
          <ac:picMkLst>
            <pc:docMk/>
            <pc:sldMk cId="942774765" sldId="438"/>
            <ac:picMk id="6" creationId="{30CBDA82-9805-4435-95C9-634436299B19}"/>
          </ac:picMkLst>
        </pc:picChg>
      </pc:sldChg>
      <pc:sldChg chg="modSp add mod">
        <pc:chgData name="Brian Grey" userId="c81e10d2-c836-482c-a664-6eb0416e1933" providerId="ADAL" clId="{B523C8A5-89DB-4A73-8236-306E36CE93B4}" dt="2020-06-21T03:21:24.877" v="5774" actId="6549"/>
        <pc:sldMkLst>
          <pc:docMk/>
          <pc:sldMk cId="3904915048" sldId="439"/>
        </pc:sldMkLst>
        <pc:spChg chg="mod">
          <ac:chgData name="Brian Grey" userId="c81e10d2-c836-482c-a664-6eb0416e1933" providerId="ADAL" clId="{B523C8A5-89DB-4A73-8236-306E36CE93B4}" dt="2020-06-21T03:21:24.877" v="5774" actId="6549"/>
          <ac:spMkLst>
            <pc:docMk/>
            <pc:sldMk cId="3904915048" sldId="439"/>
            <ac:spMk id="4" creationId="{ED4844DB-D908-415A-95B0-5C6259DE470E}"/>
          </ac:spMkLst>
        </pc:spChg>
      </pc:sldChg>
      <pc:sldChg chg="modSp add mod">
        <pc:chgData name="Brian Grey" userId="c81e10d2-c836-482c-a664-6eb0416e1933" providerId="ADAL" clId="{B523C8A5-89DB-4A73-8236-306E36CE93B4}" dt="2020-06-21T03:24:06.850" v="5860" actId="20577"/>
        <pc:sldMkLst>
          <pc:docMk/>
          <pc:sldMk cId="3290887434" sldId="440"/>
        </pc:sldMkLst>
        <pc:spChg chg="mod">
          <ac:chgData name="Brian Grey" userId="c81e10d2-c836-482c-a664-6eb0416e1933" providerId="ADAL" clId="{B523C8A5-89DB-4A73-8236-306E36CE93B4}" dt="2020-06-21T03:24:06.850" v="5860" actId="20577"/>
          <ac:spMkLst>
            <pc:docMk/>
            <pc:sldMk cId="3290887434" sldId="440"/>
            <ac:spMk id="4" creationId="{ED4844DB-D908-415A-95B0-5C6259DE470E}"/>
          </ac:spMkLst>
        </pc:spChg>
        <pc:picChg chg="mod">
          <ac:chgData name="Brian Grey" userId="c81e10d2-c836-482c-a664-6eb0416e1933" providerId="ADAL" clId="{B523C8A5-89DB-4A73-8236-306E36CE93B4}" dt="2020-06-21T00:20:56.569" v="3743" actId="14826"/>
          <ac:picMkLst>
            <pc:docMk/>
            <pc:sldMk cId="3290887434" sldId="440"/>
            <ac:picMk id="6" creationId="{30CBDA82-9805-4435-95C9-634436299B19}"/>
          </ac:picMkLst>
        </pc:picChg>
      </pc:sldChg>
      <pc:sldChg chg="modSp add mod modAnim">
        <pc:chgData name="Brian Grey" userId="c81e10d2-c836-482c-a664-6eb0416e1933" providerId="ADAL" clId="{B523C8A5-89DB-4A73-8236-306E36CE93B4}" dt="2020-06-21T03:35:21.142" v="6215" actId="20577"/>
        <pc:sldMkLst>
          <pc:docMk/>
          <pc:sldMk cId="1873303937" sldId="441"/>
        </pc:sldMkLst>
        <pc:spChg chg="mod">
          <ac:chgData name="Brian Grey" userId="c81e10d2-c836-482c-a664-6eb0416e1933" providerId="ADAL" clId="{B523C8A5-89DB-4A73-8236-306E36CE93B4}" dt="2020-06-21T00:24:29.493" v="3783" actId="20577"/>
          <ac:spMkLst>
            <pc:docMk/>
            <pc:sldMk cId="1873303937" sldId="441"/>
            <ac:spMk id="2" creationId="{00000000-0000-0000-0000-000000000000}"/>
          </ac:spMkLst>
        </pc:spChg>
        <pc:spChg chg="mod">
          <ac:chgData name="Brian Grey" userId="c81e10d2-c836-482c-a664-6eb0416e1933" providerId="ADAL" clId="{B523C8A5-89DB-4A73-8236-306E36CE93B4}" dt="2020-06-21T03:35:21.142" v="6215" actId="20577"/>
          <ac:spMkLst>
            <pc:docMk/>
            <pc:sldMk cId="1873303937" sldId="441"/>
            <ac:spMk id="4" creationId="{ED4844DB-D908-415A-95B0-5C6259DE470E}"/>
          </ac:spMkLst>
        </pc:spChg>
      </pc:sldChg>
      <pc:sldChg chg="modSp add mod modAnim">
        <pc:chgData name="Brian Grey" userId="c81e10d2-c836-482c-a664-6eb0416e1933" providerId="ADAL" clId="{B523C8A5-89DB-4A73-8236-306E36CE93B4}" dt="2020-06-21T00:31:22.976" v="4519" actId="20577"/>
        <pc:sldMkLst>
          <pc:docMk/>
          <pc:sldMk cId="3031104688" sldId="442"/>
        </pc:sldMkLst>
        <pc:spChg chg="mod">
          <ac:chgData name="Brian Grey" userId="c81e10d2-c836-482c-a664-6eb0416e1933" providerId="ADAL" clId="{B523C8A5-89DB-4A73-8236-306E36CE93B4}" dt="2020-06-21T00:29:32.133" v="4316" actId="20577"/>
          <ac:spMkLst>
            <pc:docMk/>
            <pc:sldMk cId="3031104688" sldId="442"/>
            <ac:spMk id="2" creationId="{00000000-0000-0000-0000-000000000000}"/>
          </ac:spMkLst>
        </pc:spChg>
        <pc:spChg chg="mod">
          <ac:chgData name="Brian Grey" userId="c81e10d2-c836-482c-a664-6eb0416e1933" providerId="ADAL" clId="{B523C8A5-89DB-4A73-8236-306E36CE93B4}" dt="2020-06-21T00:31:22.976" v="4519" actId="20577"/>
          <ac:spMkLst>
            <pc:docMk/>
            <pc:sldMk cId="3031104688" sldId="442"/>
            <ac:spMk id="4" creationId="{ED4844DB-D908-415A-95B0-5C6259DE470E}"/>
          </ac:spMkLst>
        </pc:spChg>
      </pc:sldChg>
      <pc:sldChg chg="modSp add modTransition modAnim">
        <pc:chgData name="Brian Grey" userId="c81e10d2-c836-482c-a664-6eb0416e1933" providerId="ADAL" clId="{B523C8A5-89DB-4A73-8236-306E36CE93B4}" dt="2020-06-21T03:35:01.229" v="6202" actId="20577"/>
        <pc:sldMkLst>
          <pc:docMk/>
          <pc:sldMk cId="2179629565" sldId="443"/>
        </pc:sldMkLst>
        <pc:spChg chg="mod">
          <ac:chgData name="Brian Grey" userId="c81e10d2-c836-482c-a664-6eb0416e1933" providerId="ADAL" clId="{B523C8A5-89DB-4A73-8236-306E36CE93B4}" dt="2020-06-21T03:35:01.229" v="6202" actId="20577"/>
          <ac:spMkLst>
            <pc:docMk/>
            <pc:sldMk cId="2179629565" sldId="443"/>
            <ac:spMk id="4" creationId="{ED4844DB-D908-415A-95B0-5C6259DE470E}"/>
          </ac:spMkLst>
        </pc:spChg>
      </pc:sldChg>
      <pc:sldChg chg="modSp add del mod ord setBg">
        <pc:chgData name="Brian Grey" userId="c81e10d2-c836-482c-a664-6eb0416e1933" providerId="ADAL" clId="{B523C8A5-89DB-4A73-8236-306E36CE93B4}" dt="2020-06-21T13:13:27.874" v="6900" actId="2696"/>
        <pc:sldMkLst>
          <pc:docMk/>
          <pc:sldMk cId="234285554" sldId="444"/>
        </pc:sldMkLst>
        <pc:spChg chg="mod">
          <ac:chgData name="Brian Grey" userId="c81e10d2-c836-482c-a664-6eb0416e1933" providerId="ADAL" clId="{B523C8A5-89DB-4A73-8236-306E36CE93B4}" dt="2020-06-21T00:32:27.978" v="4602" actId="20577"/>
          <ac:spMkLst>
            <pc:docMk/>
            <pc:sldMk cId="234285554" sldId="444"/>
            <ac:spMk id="2" creationId="{FEF3F843-2670-4835-82E3-795A1C8AF460}"/>
          </ac:spMkLst>
        </pc:spChg>
      </pc:sldChg>
      <pc:sldChg chg="addSp modSp add del mod addAnim delAnim modAnim">
        <pc:chgData name="Brian Grey" userId="c81e10d2-c836-482c-a664-6eb0416e1933" providerId="ADAL" clId="{B523C8A5-89DB-4A73-8236-306E36CE93B4}" dt="2020-06-21T13:48:15.264" v="7404" actId="2696"/>
        <pc:sldMkLst>
          <pc:docMk/>
          <pc:sldMk cId="2550771755" sldId="445"/>
        </pc:sldMkLst>
        <pc:spChg chg="mod">
          <ac:chgData name="Brian Grey" userId="c81e10d2-c836-482c-a664-6eb0416e1933" providerId="ADAL" clId="{B523C8A5-89DB-4A73-8236-306E36CE93B4}" dt="2020-06-21T03:33:59.760" v="6165" actId="20577"/>
          <ac:spMkLst>
            <pc:docMk/>
            <pc:sldMk cId="2550771755" sldId="445"/>
            <ac:spMk id="2" creationId="{00000000-0000-0000-0000-000000000000}"/>
          </ac:spMkLst>
        </pc:spChg>
        <pc:spChg chg="mod">
          <ac:chgData name="Brian Grey" userId="c81e10d2-c836-482c-a664-6eb0416e1933" providerId="ADAL" clId="{B523C8A5-89DB-4A73-8236-306E36CE93B4}" dt="2020-06-21T13:42:31.053" v="7317" actId="20577"/>
          <ac:spMkLst>
            <pc:docMk/>
            <pc:sldMk cId="2550771755" sldId="445"/>
            <ac:spMk id="4" creationId="{ED4844DB-D908-415A-95B0-5C6259DE470E}"/>
          </ac:spMkLst>
        </pc:spChg>
        <pc:picChg chg="add mod">
          <ac:chgData name="Brian Grey" userId="c81e10d2-c836-482c-a664-6eb0416e1933" providerId="ADAL" clId="{B523C8A5-89DB-4A73-8236-306E36CE93B4}" dt="2020-06-21T13:22:26.735" v="7046" actId="1076"/>
          <ac:picMkLst>
            <pc:docMk/>
            <pc:sldMk cId="2550771755" sldId="445"/>
            <ac:picMk id="5" creationId="{E03DF4A1-AF2D-4B92-98F7-36A7F03F3C1C}"/>
          </ac:picMkLst>
        </pc:picChg>
        <pc:picChg chg="add mod">
          <ac:chgData name="Brian Grey" userId="c81e10d2-c836-482c-a664-6eb0416e1933" providerId="ADAL" clId="{B523C8A5-89DB-4A73-8236-306E36CE93B4}" dt="2020-06-21T13:40:17.067" v="7222" actId="962"/>
          <ac:picMkLst>
            <pc:docMk/>
            <pc:sldMk cId="2550771755" sldId="445"/>
            <ac:picMk id="7" creationId="{A9E85DF0-27CA-4938-99FE-D8CFB6A50CA0}"/>
          </ac:picMkLst>
        </pc:picChg>
      </pc:sldChg>
      <pc:sldChg chg="modSp add del mod">
        <pc:chgData name="Brian Grey" userId="c81e10d2-c836-482c-a664-6eb0416e1933" providerId="ADAL" clId="{B523C8A5-89DB-4A73-8236-306E36CE93B4}" dt="2020-06-21T03:10:48.908" v="4892" actId="2696"/>
        <pc:sldMkLst>
          <pc:docMk/>
          <pc:sldMk cId="4276311789" sldId="445"/>
        </pc:sldMkLst>
        <pc:spChg chg="mod">
          <ac:chgData name="Brian Grey" userId="c81e10d2-c836-482c-a664-6eb0416e1933" providerId="ADAL" clId="{B523C8A5-89DB-4A73-8236-306E36CE93B4}" dt="2020-06-21T03:10:36.829" v="4891" actId="20577"/>
          <ac:spMkLst>
            <pc:docMk/>
            <pc:sldMk cId="4276311789" sldId="445"/>
            <ac:spMk id="2" creationId="{00000000-0000-0000-0000-000000000000}"/>
          </ac:spMkLst>
        </pc:spChg>
      </pc:sldChg>
      <pc:sldChg chg="modSp add del ord modAnim">
        <pc:chgData name="Brian Grey" userId="c81e10d2-c836-482c-a664-6eb0416e1933" providerId="ADAL" clId="{B523C8A5-89DB-4A73-8236-306E36CE93B4}" dt="2020-06-21T03:22:50.056" v="5800" actId="2696"/>
        <pc:sldMkLst>
          <pc:docMk/>
          <pc:sldMk cId="1249250195" sldId="446"/>
        </pc:sldMkLst>
        <pc:spChg chg="mod">
          <ac:chgData name="Brian Grey" userId="c81e10d2-c836-482c-a664-6eb0416e1933" providerId="ADAL" clId="{B523C8A5-89DB-4A73-8236-306E36CE93B4}" dt="2020-06-21T03:22:42.376" v="5797" actId="20577"/>
          <ac:spMkLst>
            <pc:docMk/>
            <pc:sldMk cId="1249250195" sldId="446"/>
            <ac:spMk id="4" creationId="{ED4844DB-D908-415A-95B0-5C6259DE470E}"/>
          </ac:spMkLst>
        </pc:spChg>
      </pc:sldChg>
      <pc:sldChg chg="modSp add mod ord modAnim">
        <pc:chgData name="Brian Grey" userId="c81e10d2-c836-482c-a664-6eb0416e1933" providerId="ADAL" clId="{B523C8A5-89DB-4A73-8236-306E36CE93B4}" dt="2020-06-21T15:46:06.442" v="10201"/>
        <pc:sldMkLst>
          <pc:docMk/>
          <pc:sldMk cId="3771351884" sldId="446"/>
        </pc:sldMkLst>
        <pc:spChg chg="mod">
          <ac:chgData name="Brian Grey" userId="c81e10d2-c836-482c-a664-6eb0416e1933" providerId="ADAL" clId="{B523C8A5-89DB-4A73-8236-306E36CE93B4}" dt="2020-06-21T03:24:20.518" v="5873" actId="20577"/>
          <ac:spMkLst>
            <pc:docMk/>
            <pc:sldMk cId="3771351884" sldId="446"/>
            <ac:spMk id="2" creationId="{00000000-0000-0000-0000-000000000000}"/>
          </ac:spMkLst>
        </pc:spChg>
        <pc:spChg chg="mod">
          <ac:chgData name="Brian Grey" userId="c81e10d2-c836-482c-a664-6eb0416e1933" providerId="ADAL" clId="{B523C8A5-89DB-4A73-8236-306E36CE93B4}" dt="2020-06-21T03:24:15.028" v="5863"/>
          <ac:spMkLst>
            <pc:docMk/>
            <pc:sldMk cId="3771351884" sldId="446"/>
            <ac:spMk id="4" creationId="{ED4844DB-D908-415A-95B0-5C6259DE470E}"/>
          </ac:spMkLst>
        </pc:spChg>
      </pc:sldChg>
      <pc:sldChg chg="modSp add del mod ord">
        <pc:chgData name="Brian Grey" userId="c81e10d2-c836-482c-a664-6eb0416e1933" providerId="ADAL" clId="{B523C8A5-89DB-4A73-8236-306E36CE93B4}" dt="2020-06-21T15:43:45.262" v="10199" actId="2696"/>
        <pc:sldMkLst>
          <pc:docMk/>
          <pc:sldMk cId="1245256101" sldId="447"/>
        </pc:sldMkLst>
        <pc:spChg chg="mod">
          <ac:chgData name="Brian Grey" userId="c81e10d2-c836-482c-a664-6eb0416e1933" providerId="ADAL" clId="{B523C8A5-89DB-4A73-8236-306E36CE93B4}" dt="2020-06-21T03:28:42.372" v="5929" actId="20577"/>
          <ac:spMkLst>
            <pc:docMk/>
            <pc:sldMk cId="1245256101" sldId="447"/>
            <ac:spMk id="2" creationId="{FEF3F843-2670-4835-82E3-795A1C8AF460}"/>
          </ac:spMkLst>
        </pc:spChg>
      </pc:sldChg>
      <pc:sldChg chg="modSp add del mod">
        <pc:chgData name="Brian Grey" userId="c81e10d2-c836-482c-a664-6eb0416e1933" providerId="ADAL" clId="{B523C8A5-89DB-4A73-8236-306E36CE93B4}" dt="2020-06-21T14:55:40.475" v="9111" actId="2696"/>
        <pc:sldMkLst>
          <pc:docMk/>
          <pc:sldMk cId="2397124520" sldId="448"/>
        </pc:sldMkLst>
        <pc:spChg chg="mod">
          <ac:chgData name="Brian Grey" userId="c81e10d2-c836-482c-a664-6eb0416e1933" providerId="ADAL" clId="{B523C8A5-89DB-4A73-8236-306E36CE93B4}" dt="2020-06-21T03:31:05.001" v="5976" actId="20577"/>
          <ac:spMkLst>
            <pc:docMk/>
            <pc:sldMk cId="2397124520" sldId="448"/>
            <ac:spMk id="2" creationId="{FEF3F843-2670-4835-82E3-795A1C8AF460}"/>
          </ac:spMkLst>
        </pc:spChg>
      </pc:sldChg>
      <pc:sldChg chg="modSp add modAnim">
        <pc:chgData name="Brian Grey" userId="c81e10d2-c836-482c-a664-6eb0416e1933" providerId="ADAL" clId="{B523C8A5-89DB-4A73-8236-306E36CE93B4}" dt="2020-06-21T14:24:30.155" v="8406"/>
        <pc:sldMkLst>
          <pc:docMk/>
          <pc:sldMk cId="2432907382" sldId="449"/>
        </pc:sldMkLst>
        <pc:spChg chg="mod">
          <ac:chgData name="Brian Grey" userId="c81e10d2-c836-482c-a664-6eb0416e1933" providerId="ADAL" clId="{B523C8A5-89DB-4A73-8236-306E36CE93B4}" dt="2020-06-21T14:24:00.786" v="8403" actId="20577"/>
          <ac:spMkLst>
            <pc:docMk/>
            <pc:sldMk cId="2432907382" sldId="449"/>
            <ac:spMk id="4" creationId="{ED4844DB-D908-415A-95B0-5C6259DE470E}"/>
          </ac:spMkLst>
        </pc:spChg>
      </pc:sldChg>
      <pc:sldChg chg="modSp add del mod">
        <pc:chgData name="Brian Grey" userId="c81e10d2-c836-482c-a664-6eb0416e1933" providerId="ADAL" clId="{B523C8A5-89DB-4A73-8236-306E36CE93B4}" dt="2020-06-21T15:33:00.220" v="9553" actId="2696"/>
        <pc:sldMkLst>
          <pc:docMk/>
          <pc:sldMk cId="3873112627" sldId="450"/>
        </pc:sldMkLst>
        <pc:spChg chg="mod">
          <ac:chgData name="Brian Grey" userId="c81e10d2-c836-482c-a664-6eb0416e1933" providerId="ADAL" clId="{B523C8A5-89DB-4A73-8236-306E36CE93B4}" dt="2020-06-21T03:42:30.820" v="6899" actId="20577"/>
          <ac:spMkLst>
            <pc:docMk/>
            <pc:sldMk cId="3873112627" sldId="450"/>
            <ac:spMk id="2" creationId="{FEF3F843-2670-4835-82E3-795A1C8AF460}"/>
          </ac:spMkLst>
        </pc:spChg>
      </pc:sldChg>
      <pc:sldChg chg="addSp delSp modSp add mod modTransition">
        <pc:chgData name="Brian Grey" userId="c81e10d2-c836-482c-a664-6eb0416e1933" providerId="ADAL" clId="{B523C8A5-89DB-4A73-8236-306E36CE93B4}" dt="2020-06-21T13:48:10.184" v="7403"/>
        <pc:sldMkLst>
          <pc:docMk/>
          <pc:sldMk cId="562171297" sldId="451"/>
        </pc:sldMkLst>
        <pc:picChg chg="add del mod">
          <ac:chgData name="Brian Grey" userId="c81e10d2-c836-482c-a664-6eb0416e1933" providerId="ADAL" clId="{B523C8A5-89DB-4A73-8236-306E36CE93B4}" dt="2020-06-21T13:47:06.883" v="7333" actId="931"/>
          <ac:picMkLst>
            <pc:docMk/>
            <pc:sldMk cId="562171297" sldId="451"/>
            <ac:picMk id="6" creationId="{D256EE7E-ABAE-4CE3-8A5F-EE8BD367777D}"/>
          </ac:picMkLst>
        </pc:picChg>
        <pc:picChg chg="mod">
          <ac:chgData name="Brian Grey" userId="c81e10d2-c836-482c-a664-6eb0416e1933" providerId="ADAL" clId="{B523C8A5-89DB-4A73-8236-306E36CE93B4}" dt="2020-06-21T13:47:43.270" v="7401" actId="1076"/>
          <ac:picMkLst>
            <pc:docMk/>
            <pc:sldMk cId="562171297" sldId="451"/>
            <ac:picMk id="7" creationId="{A9E85DF0-27CA-4938-99FE-D8CFB6A50CA0}"/>
          </ac:picMkLst>
        </pc:picChg>
      </pc:sldChg>
      <pc:sldChg chg="modSp add modAnim">
        <pc:chgData name="Brian Grey" userId="c81e10d2-c836-482c-a664-6eb0416e1933" providerId="ADAL" clId="{B523C8A5-89DB-4A73-8236-306E36CE93B4}" dt="2020-06-21T14:01:12.284" v="7717" actId="6549"/>
        <pc:sldMkLst>
          <pc:docMk/>
          <pc:sldMk cId="4100812863" sldId="452"/>
        </pc:sldMkLst>
        <pc:spChg chg="mod">
          <ac:chgData name="Brian Grey" userId="c81e10d2-c836-482c-a664-6eb0416e1933" providerId="ADAL" clId="{B523C8A5-89DB-4A73-8236-306E36CE93B4}" dt="2020-06-21T14:01:12.284" v="7717" actId="6549"/>
          <ac:spMkLst>
            <pc:docMk/>
            <pc:sldMk cId="4100812863" sldId="452"/>
            <ac:spMk id="4" creationId="{ED4844DB-D908-415A-95B0-5C6259DE470E}"/>
          </ac:spMkLst>
        </pc:spChg>
      </pc:sldChg>
      <pc:sldChg chg="modSp add mod modAnim">
        <pc:chgData name="Brian Grey" userId="c81e10d2-c836-482c-a664-6eb0416e1933" providerId="ADAL" clId="{B523C8A5-89DB-4A73-8236-306E36CE93B4}" dt="2020-06-21T14:05:26.208" v="8032"/>
        <pc:sldMkLst>
          <pc:docMk/>
          <pc:sldMk cId="399701534" sldId="453"/>
        </pc:sldMkLst>
        <pc:spChg chg="mod">
          <ac:chgData name="Brian Grey" userId="c81e10d2-c836-482c-a664-6eb0416e1933" providerId="ADAL" clId="{B523C8A5-89DB-4A73-8236-306E36CE93B4}" dt="2020-06-21T14:05:26.208" v="8032"/>
          <ac:spMkLst>
            <pc:docMk/>
            <pc:sldMk cId="399701534" sldId="453"/>
            <ac:spMk id="4" creationId="{ED4844DB-D908-415A-95B0-5C6259DE470E}"/>
          </ac:spMkLst>
        </pc:spChg>
      </pc:sldChg>
      <pc:sldChg chg="modSp add modTransition modAnim">
        <pc:chgData name="Brian Grey" userId="c81e10d2-c836-482c-a664-6eb0416e1933" providerId="ADAL" clId="{B523C8A5-89DB-4A73-8236-306E36CE93B4}" dt="2020-06-21T14:45:33.945" v="8881" actId="5793"/>
        <pc:sldMkLst>
          <pc:docMk/>
          <pc:sldMk cId="3598868825" sldId="454"/>
        </pc:sldMkLst>
        <pc:spChg chg="mod">
          <ac:chgData name="Brian Grey" userId="c81e10d2-c836-482c-a664-6eb0416e1933" providerId="ADAL" clId="{B523C8A5-89DB-4A73-8236-306E36CE93B4}" dt="2020-06-21T14:45:33.945" v="8881" actId="5793"/>
          <ac:spMkLst>
            <pc:docMk/>
            <pc:sldMk cId="3598868825" sldId="454"/>
            <ac:spMk id="4" creationId="{ED4844DB-D908-415A-95B0-5C6259DE470E}"/>
          </ac:spMkLst>
        </pc:spChg>
      </pc:sldChg>
      <pc:sldChg chg="modSp add modAnim">
        <pc:chgData name="Brian Grey" userId="c81e10d2-c836-482c-a664-6eb0416e1933" providerId="ADAL" clId="{B523C8A5-89DB-4A73-8236-306E36CE93B4}" dt="2020-06-21T14:55:29.971" v="9109" actId="20577"/>
        <pc:sldMkLst>
          <pc:docMk/>
          <pc:sldMk cId="1652121689" sldId="455"/>
        </pc:sldMkLst>
        <pc:spChg chg="mod">
          <ac:chgData name="Brian Grey" userId="c81e10d2-c836-482c-a664-6eb0416e1933" providerId="ADAL" clId="{B523C8A5-89DB-4A73-8236-306E36CE93B4}" dt="2020-06-21T14:55:29.971" v="9109" actId="20577"/>
          <ac:spMkLst>
            <pc:docMk/>
            <pc:sldMk cId="1652121689" sldId="455"/>
            <ac:spMk id="4" creationId="{ED4844DB-D908-415A-95B0-5C6259DE470E}"/>
          </ac:spMkLst>
        </pc:spChg>
      </pc:sldChg>
      <pc:sldChg chg="add del">
        <pc:chgData name="Brian Grey" userId="c81e10d2-c836-482c-a664-6eb0416e1933" providerId="ADAL" clId="{B523C8A5-89DB-4A73-8236-306E36CE93B4}" dt="2020-06-22T14:09:11.831" v="10214" actId="2696"/>
        <pc:sldMkLst>
          <pc:docMk/>
          <pc:sldMk cId="751630374" sldId="456"/>
        </pc:sldMkLst>
      </pc:sldChg>
      <pc:sldChg chg="modSp add mod modAnim">
        <pc:chgData name="Brian Grey" userId="c81e10d2-c836-482c-a664-6eb0416e1933" providerId="ADAL" clId="{B523C8A5-89DB-4A73-8236-306E36CE93B4}" dt="2020-06-21T15:07:02.711" v="9517" actId="6549"/>
        <pc:sldMkLst>
          <pc:docMk/>
          <pc:sldMk cId="1301871331" sldId="457"/>
        </pc:sldMkLst>
        <pc:spChg chg="mod">
          <ac:chgData name="Brian Grey" userId="c81e10d2-c836-482c-a664-6eb0416e1933" providerId="ADAL" clId="{B523C8A5-89DB-4A73-8236-306E36CE93B4}" dt="2020-06-21T15:04:31.475" v="9133" actId="20577"/>
          <ac:spMkLst>
            <pc:docMk/>
            <pc:sldMk cId="1301871331" sldId="457"/>
            <ac:spMk id="2" creationId="{00000000-0000-0000-0000-000000000000}"/>
          </ac:spMkLst>
        </pc:spChg>
        <pc:spChg chg="mod">
          <ac:chgData name="Brian Grey" userId="c81e10d2-c836-482c-a664-6eb0416e1933" providerId="ADAL" clId="{B523C8A5-89DB-4A73-8236-306E36CE93B4}" dt="2020-06-21T15:07:02.711" v="9517" actId="6549"/>
          <ac:spMkLst>
            <pc:docMk/>
            <pc:sldMk cId="1301871331" sldId="457"/>
            <ac:spMk id="4" creationId="{ED4844DB-D908-415A-95B0-5C6259DE470E}"/>
          </ac:spMkLst>
        </pc:spChg>
      </pc:sldChg>
      <pc:sldChg chg="modSp add mod modAnim">
        <pc:chgData name="Brian Grey" userId="c81e10d2-c836-482c-a664-6eb0416e1933" providerId="ADAL" clId="{B523C8A5-89DB-4A73-8236-306E36CE93B4}" dt="2020-06-21T15:36:47.557" v="9810" actId="20577"/>
        <pc:sldMkLst>
          <pc:docMk/>
          <pc:sldMk cId="3962758062" sldId="458"/>
        </pc:sldMkLst>
        <pc:spChg chg="mod">
          <ac:chgData name="Brian Grey" userId="c81e10d2-c836-482c-a664-6eb0416e1933" providerId="ADAL" clId="{B523C8A5-89DB-4A73-8236-306E36CE93B4}" dt="2020-06-21T15:36:47.557" v="9810" actId="20577"/>
          <ac:spMkLst>
            <pc:docMk/>
            <pc:sldMk cId="3962758062" sldId="458"/>
            <ac:spMk id="4" creationId="{ED4844DB-D908-415A-95B0-5C6259DE470E}"/>
          </ac:spMkLst>
        </pc:spChg>
      </pc:sldChg>
      <pc:sldChg chg="addSp delSp modSp add mod modAnim">
        <pc:chgData name="Brian Grey" userId="c81e10d2-c836-482c-a664-6eb0416e1933" providerId="ADAL" clId="{B523C8A5-89DB-4A73-8236-306E36CE93B4}" dt="2020-06-21T15:43:24.502" v="10198" actId="20577"/>
        <pc:sldMkLst>
          <pc:docMk/>
          <pc:sldMk cId="3137376104" sldId="459"/>
        </pc:sldMkLst>
        <pc:spChg chg="mod">
          <ac:chgData name="Brian Grey" userId="c81e10d2-c836-482c-a664-6eb0416e1933" providerId="ADAL" clId="{B523C8A5-89DB-4A73-8236-306E36CE93B4}" dt="2020-06-21T15:43:24.502" v="10198" actId="20577"/>
          <ac:spMkLst>
            <pc:docMk/>
            <pc:sldMk cId="3137376104" sldId="459"/>
            <ac:spMk id="4" creationId="{ED4844DB-D908-415A-95B0-5C6259DE470E}"/>
          </ac:spMkLst>
        </pc:spChg>
        <pc:spChg chg="mod">
          <ac:chgData name="Brian Grey" userId="c81e10d2-c836-482c-a664-6eb0416e1933" providerId="ADAL" clId="{B523C8A5-89DB-4A73-8236-306E36CE93B4}" dt="2020-06-21T15:37:54.639" v="9845"/>
          <ac:spMkLst>
            <pc:docMk/>
            <pc:sldMk cId="3137376104" sldId="459"/>
            <ac:spMk id="6" creationId="{AD60EEDD-6E5D-4432-B70A-B1528074AE4A}"/>
          </ac:spMkLst>
        </pc:spChg>
        <pc:spChg chg="mod">
          <ac:chgData name="Brian Grey" userId="c81e10d2-c836-482c-a664-6eb0416e1933" providerId="ADAL" clId="{B523C8A5-89DB-4A73-8236-306E36CE93B4}" dt="2020-06-21T15:37:54.639" v="9845"/>
          <ac:spMkLst>
            <pc:docMk/>
            <pc:sldMk cId="3137376104" sldId="459"/>
            <ac:spMk id="7" creationId="{558CE358-01CB-496B-B003-B49EAB961FE7}"/>
          </ac:spMkLst>
        </pc:spChg>
        <pc:spChg chg="mod">
          <ac:chgData name="Brian Grey" userId="c81e10d2-c836-482c-a664-6eb0416e1933" providerId="ADAL" clId="{B523C8A5-89DB-4A73-8236-306E36CE93B4}" dt="2020-06-21T15:37:54.639" v="9845"/>
          <ac:spMkLst>
            <pc:docMk/>
            <pc:sldMk cId="3137376104" sldId="459"/>
            <ac:spMk id="9" creationId="{10F77FC2-2993-4169-9A33-B2C5F59BBD52}"/>
          </ac:spMkLst>
        </pc:spChg>
        <pc:spChg chg="mod">
          <ac:chgData name="Brian Grey" userId="c81e10d2-c836-482c-a664-6eb0416e1933" providerId="ADAL" clId="{B523C8A5-89DB-4A73-8236-306E36CE93B4}" dt="2020-06-21T15:37:54.639" v="9845"/>
          <ac:spMkLst>
            <pc:docMk/>
            <pc:sldMk cId="3137376104" sldId="459"/>
            <ac:spMk id="10" creationId="{6C2809C9-CAFA-4489-9E55-32284068239E}"/>
          </ac:spMkLst>
        </pc:spChg>
        <pc:spChg chg="mod">
          <ac:chgData name="Brian Grey" userId="c81e10d2-c836-482c-a664-6eb0416e1933" providerId="ADAL" clId="{B523C8A5-89DB-4A73-8236-306E36CE93B4}" dt="2020-06-21T15:37:54.639" v="9845"/>
          <ac:spMkLst>
            <pc:docMk/>
            <pc:sldMk cId="3137376104" sldId="459"/>
            <ac:spMk id="11" creationId="{C177E5D9-40F1-4F59-9104-9F2FB089F31E}"/>
          </ac:spMkLst>
        </pc:spChg>
        <pc:spChg chg="mod">
          <ac:chgData name="Brian Grey" userId="c81e10d2-c836-482c-a664-6eb0416e1933" providerId="ADAL" clId="{B523C8A5-89DB-4A73-8236-306E36CE93B4}" dt="2020-06-21T15:37:54.639" v="9845"/>
          <ac:spMkLst>
            <pc:docMk/>
            <pc:sldMk cId="3137376104" sldId="459"/>
            <ac:spMk id="12" creationId="{384B7191-2657-47F6-83EF-164001D9A44F}"/>
          </ac:spMkLst>
        </pc:spChg>
        <pc:grpChg chg="add del mod">
          <ac:chgData name="Brian Grey" userId="c81e10d2-c836-482c-a664-6eb0416e1933" providerId="ADAL" clId="{B523C8A5-89DB-4A73-8236-306E36CE93B4}" dt="2020-06-21T15:37:55.803" v="9846"/>
          <ac:grpSpMkLst>
            <pc:docMk/>
            <pc:sldMk cId="3137376104" sldId="459"/>
            <ac:grpSpMk id="5" creationId="{94E1EFDA-B459-473A-904C-7BA338883AAC}"/>
          </ac:grpSpMkLst>
        </pc:grpChg>
        <pc:picChg chg="add mod">
          <ac:chgData name="Brian Grey" userId="c81e10d2-c836-482c-a664-6eb0416e1933" providerId="ADAL" clId="{B523C8A5-89DB-4A73-8236-306E36CE93B4}" dt="2020-06-21T15:40:03.765" v="9850" actId="1076"/>
          <ac:picMkLst>
            <pc:docMk/>
            <pc:sldMk cId="3137376104" sldId="459"/>
            <ac:picMk id="13" creationId="{EE38BA14-F103-401A-8B5C-7C0C73DC7FD0}"/>
          </ac:picMkLst>
        </pc:picChg>
        <pc:picChg chg="add mod">
          <ac:chgData name="Brian Grey" userId="c81e10d2-c836-482c-a664-6eb0416e1933" providerId="ADAL" clId="{B523C8A5-89DB-4A73-8236-306E36CE93B4}" dt="2020-06-21T15:42:22.407" v="10046" actId="14826"/>
          <ac:picMkLst>
            <pc:docMk/>
            <pc:sldMk cId="3137376104" sldId="459"/>
            <ac:picMk id="14" creationId="{6A4B2A43-AC21-4FD5-ABCA-A620EB4F2DE4}"/>
          </ac:picMkLst>
        </pc:picChg>
      </pc:sldChg>
      <pc:sldChg chg="modSp add">
        <pc:chgData name="Brian Grey" userId="c81e10d2-c836-482c-a664-6eb0416e1933" providerId="ADAL" clId="{B523C8A5-89DB-4A73-8236-306E36CE93B4}" dt="2020-06-21T15:46:18.524" v="10202" actId="14826"/>
        <pc:sldMkLst>
          <pc:docMk/>
          <pc:sldMk cId="3882128715" sldId="460"/>
        </pc:sldMkLst>
        <pc:picChg chg="mod">
          <ac:chgData name="Brian Grey" userId="c81e10d2-c836-482c-a664-6eb0416e1933" providerId="ADAL" clId="{B523C8A5-89DB-4A73-8236-306E36CE93B4}" dt="2020-06-21T15:46:18.524" v="10202" actId="14826"/>
          <ac:picMkLst>
            <pc:docMk/>
            <pc:sldMk cId="3882128715" sldId="460"/>
            <ac:picMk id="6" creationId="{30CBDA82-9805-4435-95C9-634436299B19}"/>
          </ac:picMkLst>
        </pc:picChg>
      </pc:sldChg>
      <pc:sldChg chg="modSp add mod">
        <pc:chgData name="Brian Grey" userId="c81e10d2-c836-482c-a664-6eb0416e1933" providerId="ADAL" clId="{B523C8A5-89DB-4A73-8236-306E36CE93B4}" dt="2020-06-21T15:46:56.137" v="10211" actId="20577"/>
        <pc:sldMkLst>
          <pc:docMk/>
          <pc:sldMk cId="1830344958" sldId="461"/>
        </pc:sldMkLst>
        <pc:spChg chg="mod">
          <ac:chgData name="Brian Grey" userId="c81e10d2-c836-482c-a664-6eb0416e1933" providerId="ADAL" clId="{B523C8A5-89DB-4A73-8236-306E36CE93B4}" dt="2020-06-21T15:46:56.137" v="10211" actId="20577"/>
          <ac:spMkLst>
            <pc:docMk/>
            <pc:sldMk cId="1830344958" sldId="461"/>
            <ac:spMk id="4" creationId="{ED4844DB-D908-415A-95B0-5C6259DE470E}"/>
          </ac:spMkLst>
        </pc:spChg>
      </pc:sldChg>
      <pc:sldChg chg="modSp add">
        <pc:chgData name="Brian Grey" userId="c81e10d2-c836-482c-a664-6eb0416e1933" providerId="ADAL" clId="{B523C8A5-89DB-4A73-8236-306E36CE93B4}" dt="2020-06-21T15:49:39.494" v="10213" actId="14826"/>
        <pc:sldMkLst>
          <pc:docMk/>
          <pc:sldMk cId="3922710382" sldId="462"/>
        </pc:sldMkLst>
        <pc:picChg chg="mod">
          <ac:chgData name="Brian Grey" userId="c81e10d2-c836-482c-a664-6eb0416e1933" providerId="ADAL" clId="{B523C8A5-89DB-4A73-8236-306E36CE93B4}" dt="2020-06-21T15:49:39.494" v="10213" actId="14826"/>
          <ac:picMkLst>
            <pc:docMk/>
            <pc:sldMk cId="3922710382" sldId="462"/>
            <ac:picMk id="6" creationId="{30CBDA82-9805-4435-95C9-634436299B1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0B37D-2AC1-4723-B4CD-E1F3DA1C4059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9F3FF-D1C2-4373-B068-7A5390603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56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D23F78D-1C89-44B2-80D0-66C564E554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608" y="47587"/>
            <a:ext cx="6156227" cy="7055524"/>
          </a:xfrm>
          <a:prstGeom prst="rect">
            <a:avLst/>
          </a:prstGeom>
          <a:noFill/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2B69AB9E-B40C-4151-A0A3-D2455E77A5EE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0" y="914400"/>
            <a:ext cx="12192000" cy="23621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29783" dir="3885598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b="1" dirty="0">
              <a:solidFill>
                <a:srgbClr val="006F66"/>
              </a:solidFill>
              <a:latin typeface="+mn-lt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7177E3-1DF7-43BF-9AE4-2D1A951A92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0" y="914400"/>
            <a:ext cx="7315200" cy="0"/>
          </a:xfrm>
          <a:prstGeom prst="line">
            <a:avLst/>
          </a:prstGeom>
          <a:ln w="22225">
            <a:solidFill>
              <a:srgbClr val="B85521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18F2FB-B76F-420C-B6CC-F43209CC508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876800" y="3276600"/>
            <a:ext cx="7315200" cy="0"/>
          </a:xfrm>
          <a:prstGeom prst="line">
            <a:avLst/>
          </a:prstGeom>
          <a:ln w="22225">
            <a:solidFill>
              <a:srgbClr val="B85521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Rectangle 3">
            <a:extLst>
              <a:ext uri="{FF2B5EF4-FFF2-40B4-BE49-F238E27FC236}">
                <a16:creationId xmlns:a16="http://schemas.microsoft.com/office/drawing/2014/main" id="{215F3FDD-818F-48B2-BDFD-31AD8E2B6477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406165" y="3738562"/>
            <a:ext cx="11379669" cy="2609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2052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6B9DD5-D2B7-49DC-BA36-1E30DFBF7B84}" type="datetimeFigureOut">
              <a:rPr lang="en-US" smtClean="0"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CDEA5B-9948-40E0-9D22-EF4A730D5AC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EAC3BD-1967-4813-9A0A-1D6EC039A3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725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6B9DD5-D2B7-49DC-BA36-1E30DFBF7B84}" type="datetimeFigureOut">
              <a:rPr lang="en-US" smtClean="0"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CDEA5B-9948-40E0-9D22-EF4A730D5AC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B38DC-74FD-448C-A8CA-0D23513E7D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309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4213" y="157797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6B9DD5-D2B7-49DC-BA36-1E30DFBF7B84}" type="datetimeFigureOut">
              <a:rPr lang="en-US" smtClean="0"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CDEA5B-9948-40E0-9D22-EF4A730D5AC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316747" y="6089775"/>
            <a:ext cx="45200" cy="121861"/>
          </a:xfrm>
          <a:prstGeom prst="line">
            <a:avLst/>
          </a:prstGeom>
          <a:ln w="9525">
            <a:solidFill>
              <a:srgbClr val="FAF36C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47650" y="6088857"/>
            <a:ext cx="50007" cy="126205"/>
          </a:xfrm>
          <a:prstGeom prst="line">
            <a:avLst/>
          </a:prstGeom>
          <a:ln w="9525">
            <a:solidFill>
              <a:srgbClr val="FAF36C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7282363-40E0-450D-86A2-058C26AF97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41906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6B9DD5-D2B7-49DC-BA36-1E30DFBF7B84}" type="datetimeFigureOut">
              <a:rPr lang="en-US" smtClean="0"/>
              <a:t>7/28/2020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CDEA5B-9948-40E0-9D22-EF4A730D5AC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18E24-F30A-4BB5-8922-3FBD118A81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0576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6B9DD5-D2B7-49DC-BA36-1E30DFBF7B84}" type="datetimeFigureOut">
              <a:rPr lang="en-US" smtClean="0"/>
              <a:t>7/28/2020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CDEA5B-9948-40E0-9D22-EF4A730D5AC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1455B5-CF6E-45CB-A29A-2353C6145E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9801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6B9DD5-D2B7-49DC-BA36-1E30DFBF7B84}" type="datetimeFigureOut">
              <a:rPr lang="en-US" smtClean="0"/>
              <a:t>7/28/2020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CDEA5B-9948-40E0-9D22-EF4A730D5AC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0E0057-F69A-47C0-95EA-A7D06F9C7E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7576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81D19E-A329-4BBC-9190-BA5192128AF2}"/>
              </a:ext>
            </a:extLst>
          </p:cNvPr>
          <p:cNvSpPr txBox="1">
            <a:spLocks/>
          </p:cNvSpPr>
          <p:nvPr userDrawn="1"/>
        </p:nvSpPr>
        <p:spPr>
          <a:xfrm>
            <a:off x="314725" y="1"/>
            <a:ext cx="11562549" cy="1485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00604E"/>
                </a:solidFill>
              </a:rPr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46F510-5B9F-4A0D-8C64-D31B91626B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1379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B56021-29F3-45A3-BCB3-8951DE68DC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81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6B9DD5-D2B7-49DC-BA36-1E30DFBF7B84}" type="datetimeFigureOut">
              <a:rPr lang="en-US" smtClean="0"/>
              <a:t>7/28/2020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CDEA5B-9948-40E0-9D22-EF4A730D5AC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77927F-92A6-4048-B7B1-23965948AC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8583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6B9DD5-D2B7-49DC-BA36-1E30DFBF7B84}" type="datetimeFigureOut">
              <a:rPr lang="en-US" smtClean="0"/>
              <a:t>7/28/2020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BCDEA5B-9948-40E0-9D22-EF4A730D5AC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CD6071-1DE9-48EE-A43C-5FF4003645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1889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AA65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>
            <a:extLst>
              <a:ext uri="{FF2B5EF4-FFF2-40B4-BE49-F238E27FC236}">
                <a16:creationId xmlns:a16="http://schemas.microsoft.com/office/drawing/2014/main" id="{E8D77358-F277-43C7-BD1B-54663E9C1A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81000" y="1485899"/>
            <a:ext cx="11496274" cy="5372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Click to edit Master text styles</a:t>
            </a:r>
            <a:endParaRPr kumimoji="1" lang="en-US" sz="3200" kern="0" dirty="0">
              <a:solidFill>
                <a:srgbClr val="1E1C0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Second level</a:t>
            </a:r>
            <a:endParaRPr kumimoji="1" lang="en-US" sz="2400" kern="0" dirty="0">
              <a:solidFill>
                <a:srgbClr val="1E1C0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400" kern="0" dirty="0">
                <a:solidFill>
                  <a:srgbClr val="1E1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Third Level</a:t>
            </a:r>
          </a:p>
          <a:p>
            <a:pPr marL="1828800" lvl="3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400" kern="0" dirty="0">
                <a:solidFill>
                  <a:srgbClr val="1E1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Fourth Level</a:t>
            </a:r>
          </a:p>
          <a:p>
            <a:pPr marL="2286000" lvl="4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400" kern="0" dirty="0">
                <a:solidFill>
                  <a:srgbClr val="1E1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Fifth</a:t>
            </a:r>
            <a:r>
              <a:rPr kumimoji="1" lang="en-US" sz="2400" kern="0" baseline="0" dirty="0">
                <a:solidFill>
                  <a:srgbClr val="1E1C0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F30FB5-5FDC-44CF-9081-011F2EC2B7E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7E798AD-B984-4E1D-AB30-3F4A82F5D2A5}"/>
              </a:ext>
            </a:extLst>
          </p:cNvPr>
          <p:cNvSpPr txBox="1">
            <a:spLocks/>
          </p:cNvSpPr>
          <p:nvPr userDrawn="1"/>
        </p:nvSpPr>
        <p:spPr>
          <a:xfrm>
            <a:off x="314725" y="1"/>
            <a:ext cx="11562549" cy="1485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rgbClr val="00604E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4469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://www.claymath.org/millennium-problem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en.wikipedia.org/wiki/List_of_NP-complete_problem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Alan_Turi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608" y="47587"/>
            <a:ext cx="6156227" cy="7055524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328057" y="3581400"/>
            <a:ext cx="9144000" cy="2609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endParaRPr lang="en-US" b="1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9727386-A33F-4E6B-9AFA-42FD6931530D}"/>
              </a:ext>
            </a:extLst>
          </p:cNvPr>
          <p:cNvSpPr txBox="1">
            <a:spLocks noChangeArrowheads="1"/>
          </p:cNvSpPr>
          <p:nvPr/>
        </p:nvSpPr>
        <p:spPr>
          <a:xfrm>
            <a:off x="406164" y="914400"/>
            <a:ext cx="11785835" cy="2362198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29783" dir="3885598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06F66"/>
                </a:solidFill>
                <a:latin typeface="Calibri"/>
              </a:rPr>
              <a:t>Complexity Classes &amp;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6F66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NP</a:t>
            </a:r>
            <a:r>
              <a:rPr lang="en-US" b="1" dirty="0">
                <a:solidFill>
                  <a:srgbClr val="006F66"/>
                </a:solidFill>
                <a:latin typeface="Calibri"/>
              </a:rPr>
              <a:t>-Hard Problems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006F66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742531F5-87C9-4B46-AE9F-F59785BA3097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3738562"/>
            <a:ext cx="12191998" cy="2609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4000" dirty="0">
                <a:solidFill>
                  <a:prstClr val="black"/>
                </a:solidFill>
                <a:latin typeface="Calibri Light"/>
              </a:rPr>
              <a:t>CISC 610</a:t>
            </a:r>
          </a:p>
          <a:p>
            <a:pPr lvl="0">
              <a:defRPr/>
            </a:pPr>
            <a:r>
              <a:rPr lang="en-US" sz="4000" dirty="0">
                <a:solidFill>
                  <a:prstClr val="black"/>
                </a:solidFill>
                <a:latin typeface="Calibri Light"/>
              </a:rPr>
              <a:t>Data Structures &amp; Algorithms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000" dirty="0">
                <a:solidFill>
                  <a:prstClr val="black"/>
                </a:solidFill>
                <a:latin typeface="Calibri Light"/>
              </a:rPr>
              <a:t>Caleb Druckemiller, MSC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91F4C9-F2CC-49DE-999A-F7F81646AFC1}"/>
              </a:ext>
            </a:extLst>
          </p:cNvPr>
          <p:cNvCxnSpPr>
            <a:cxnSpLocks/>
          </p:cNvCxnSpPr>
          <p:nvPr/>
        </p:nvCxnSpPr>
        <p:spPr bwMode="auto">
          <a:xfrm>
            <a:off x="0" y="914400"/>
            <a:ext cx="7315200" cy="0"/>
          </a:xfrm>
          <a:prstGeom prst="line">
            <a:avLst/>
          </a:prstGeom>
          <a:ln w="22225">
            <a:solidFill>
              <a:srgbClr val="B85521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7C735A-428C-492C-986A-C0889D8CD71C}"/>
              </a:ext>
            </a:extLst>
          </p:cNvPr>
          <p:cNvCxnSpPr>
            <a:cxnSpLocks/>
          </p:cNvCxnSpPr>
          <p:nvPr/>
        </p:nvCxnSpPr>
        <p:spPr bwMode="auto">
          <a:xfrm>
            <a:off x="4876800" y="3276600"/>
            <a:ext cx="7315200" cy="0"/>
          </a:xfrm>
          <a:prstGeom prst="line">
            <a:avLst/>
          </a:prstGeom>
          <a:ln w="22225">
            <a:solidFill>
              <a:srgbClr val="B85521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068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4858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>
                <a:solidFill>
                  <a:srgbClr val="00604E"/>
                </a:solidFill>
              </a:rPr>
              <a:t>CISC 603: Theory of Computation in 10 minutes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44DB-D908-415A-95B0-5C6259DE4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999" y="1485899"/>
            <a:ext cx="11719561" cy="5372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3200" kern="0" dirty="0">
                <a:solidFill>
                  <a:srgbClr val="1E1C09"/>
                </a:solidFill>
                <a:latin typeface="Tahoma" pitchFamily="34" charset="0"/>
              </a:rPr>
              <a:t>Pushdown Automaton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PDA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Basically, an FSA with a stack!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Much more powerful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Can recognize regular and context-free expressions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When we see a left </a:t>
            </a:r>
            <a:r>
              <a:rPr kumimoji="1" lang="en-US" sz="2800" kern="0" dirty="0" err="1">
                <a:solidFill>
                  <a:srgbClr val="1E1C09"/>
                </a:solidFill>
                <a:latin typeface="Tahoma" pitchFamily="34" charset="0"/>
              </a:rPr>
              <a:t>paren</a:t>
            </a: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, we store it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When we see a right </a:t>
            </a:r>
            <a:r>
              <a:rPr kumimoji="1" lang="en-US" sz="2800" kern="0" dirty="0" err="1">
                <a:solidFill>
                  <a:srgbClr val="1E1C09"/>
                </a:solidFill>
                <a:latin typeface="Tahoma" pitchFamily="34" charset="0"/>
              </a:rPr>
              <a:t>paren</a:t>
            </a: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, we make sure we have already stored a left </a:t>
            </a:r>
            <a:r>
              <a:rPr kumimoji="1" lang="en-US" sz="2800" kern="0" dirty="0" err="1">
                <a:solidFill>
                  <a:srgbClr val="1E1C09"/>
                </a:solidFill>
                <a:latin typeface="Tahoma" pitchFamily="34" charset="0"/>
              </a:rPr>
              <a:t>paren</a:t>
            </a:r>
            <a:endParaRPr kumimoji="1" lang="en-US" sz="2800" kern="0" dirty="0">
              <a:solidFill>
                <a:srgbClr val="1E1C09"/>
              </a:solidFill>
              <a:latin typeface="Tahoma" pitchFamily="34" charset="0"/>
            </a:endParaRP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When the string and stack are empty, you’re good!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DAE97-5B66-4D9F-BA9A-483633CAE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6650" y="1207093"/>
            <a:ext cx="3423910" cy="244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6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4858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>
                <a:solidFill>
                  <a:srgbClr val="00604E"/>
                </a:solidFill>
              </a:rPr>
              <a:t>CISC 603: Theory of Computation in 10 minutes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44DB-D908-415A-95B0-5C6259DE4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999" y="1485899"/>
            <a:ext cx="11719561" cy="5372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3200" kern="0" dirty="0">
                <a:solidFill>
                  <a:srgbClr val="1E1C09"/>
                </a:solidFill>
                <a:latin typeface="Tahoma" pitchFamily="34" charset="0"/>
              </a:rPr>
              <a:t>We’re still stuck moving in one direction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Through the machine…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…And through the input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Instead of being force-fed a one-way stream of input, imagine our input is on an infinitely long tape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You can move forward or backward through the tape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You can read from or write to the tape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You can move between states by the contents of the tape or your actions (read/write)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Congratulations! You just invented a Turing Machine!</a:t>
            </a:r>
          </a:p>
        </p:txBody>
      </p:sp>
    </p:spTree>
    <p:extLst>
      <p:ext uri="{BB962C8B-B14F-4D97-AF65-F5344CB8AC3E}">
        <p14:creationId xmlns:p14="http://schemas.microsoft.com/office/powerpoint/2010/main" val="183089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25" y="1"/>
            <a:ext cx="11562549" cy="14858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>
                <a:solidFill>
                  <a:srgbClr val="00604E"/>
                </a:solidFill>
              </a:rPr>
              <a:t>Turing Machines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44DB-D908-415A-95B0-5C6259DE4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85899"/>
            <a:ext cx="11496274" cy="5372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3200" kern="0" dirty="0">
                <a:solidFill>
                  <a:srgbClr val="1E1C09"/>
                </a:solidFill>
                <a:latin typeface="Tahoma" pitchFamily="34" charset="0"/>
              </a:rPr>
              <a:t>It’s also a computer?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Turing also hypothesized about a single machine that could compute (accept) any computable sequence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The Universal Turing Machine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Definition laid the groundwork for store-program computing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The only major difference between the theoretical Turing Machine and a modern computer is the infinite tape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Computers don’t have infinite memory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Mathematically provable that for any algorithm confined within finite memory, a Turing Machine can be created to solve it</a:t>
            </a:r>
          </a:p>
        </p:txBody>
      </p:sp>
    </p:spTree>
    <p:extLst>
      <p:ext uri="{BB962C8B-B14F-4D97-AF65-F5344CB8AC3E}">
        <p14:creationId xmlns:p14="http://schemas.microsoft.com/office/powerpoint/2010/main" val="346799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25" y="1"/>
            <a:ext cx="11562549" cy="14858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>
                <a:solidFill>
                  <a:srgbClr val="00604E"/>
                </a:solidFill>
              </a:rPr>
              <a:t>What Does this have to do with Complexity Classes?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44DB-D908-415A-95B0-5C6259DE4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85899"/>
            <a:ext cx="11496274" cy="5372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3200" kern="0" dirty="0">
                <a:solidFill>
                  <a:srgbClr val="1E1C09"/>
                </a:solidFill>
                <a:latin typeface="Tahoma" pitchFamily="34" charset="0"/>
              </a:rPr>
              <a:t>Complexity classes are defined by performance or requirements on a type of Turing Machine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Typically we will examine the time complexity (number of steps)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Can also be examined with respect to space complexity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Different types of Turing Machines may be mentioned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We have discussed a single-tape deterministic Turing Machine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Multi-tape, probabilistic, or nondeterministic Turing Machines are conceptually possible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If these are necessary, we will mention them</a:t>
            </a:r>
          </a:p>
          <a:p>
            <a:pPr marL="1828800" lvl="3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Sometimes, there’s a more intuitive definition for a class</a:t>
            </a:r>
          </a:p>
        </p:txBody>
      </p:sp>
    </p:spTree>
    <p:extLst>
      <p:ext uri="{BB962C8B-B14F-4D97-AF65-F5344CB8AC3E}">
        <p14:creationId xmlns:p14="http://schemas.microsoft.com/office/powerpoint/2010/main" val="195259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25" y="1"/>
            <a:ext cx="11562549" cy="14858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>
                <a:solidFill>
                  <a:srgbClr val="00604E"/>
                </a:solidFill>
              </a:rPr>
              <a:t>Complexity Classes, Visualized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44DB-D908-415A-95B0-5C6259DE4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85899"/>
            <a:ext cx="11496274" cy="5372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Algorithms will fit into one of these</a:t>
            </a:r>
            <a:b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</a:b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categories</a:t>
            </a:r>
          </a:p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They will be discussed by the most</a:t>
            </a:r>
            <a:b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</a:b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specific category the fit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An algorithm in L is also in P and</a:t>
            </a:r>
            <a:b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</a:b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NP but we will classify it as L</a:t>
            </a:r>
          </a:p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We will not be discussing in great</a:t>
            </a:r>
            <a:b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</a:b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detail all of these classes but,</a:t>
            </a:r>
            <a:b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</a:b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instead, we’ll hit the highlights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Also, these are not the only</a:t>
            </a:r>
            <a:b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</a:b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classes!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BA28475-F92D-44C0-BCF1-3CEB0F227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297" y="978878"/>
            <a:ext cx="5421621" cy="584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5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25" y="1"/>
            <a:ext cx="11562549" cy="14858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>
                <a:solidFill>
                  <a:srgbClr val="00604E"/>
                </a:solidFill>
              </a:rPr>
              <a:t>Complexity Classes, Visualized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44DB-D908-415A-95B0-5C6259DE4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85899"/>
            <a:ext cx="11496274" cy="5372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endParaRPr kumimoji="1" lang="en-US" sz="2800" kern="0" dirty="0">
              <a:solidFill>
                <a:srgbClr val="1E1C09"/>
              </a:solidFill>
              <a:latin typeface="Tahoma" pitchFamily="34" charset="0"/>
            </a:endParaRP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BA28475-F92D-44C0-BCF1-3CEB0F227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153" y="978879"/>
            <a:ext cx="2457765" cy="264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0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25" y="1"/>
            <a:ext cx="11562549" cy="14858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>
                <a:solidFill>
                  <a:srgbClr val="00604E"/>
                </a:solidFill>
              </a:rPr>
              <a:t>Complexity Classes, Visualized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44DB-D908-415A-95B0-5C6259DE4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85899"/>
            <a:ext cx="11496274" cy="5372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3200" kern="0" dirty="0">
                <a:solidFill>
                  <a:srgbClr val="1E1C09"/>
                </a:solidFill>
                <a:latin typeface="Tahoma" pitchFamily="34" charset="0"/>
              </a:rPr>
              <a:t>L/L-space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Algorithms which can be completed with using</a:t>
            </a:r>
            <a:b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</a:b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a logarithmic amount of memory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28475-F92D-44C0-BCF1-3CEB0F227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1153" y="978879"/>
            <a:ext cx="2457765" cy="264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0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25" y="1"/>
            <a:ext cx="11562549" cy="14858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>
                <a:solidFill>
                  <a:srgbClr val="00604E"/>
                </a:solidFill>
              </a:rPr>
              <a:t>Complexity Classes, Visualized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D4844DB-D908-415A-95B0-5C6259DE47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485899"/>
                <a:ext cx="11496274" cy="53720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rgbClr val="00604E"/>
                  </a:buClr>
                  <a:buSzPct val="90000"/>
                  <a:buFont typeface="Arial" panose="020B0604020202020204" pitchFamily="34" charset="0"/>
                  <a:buChar char="•"/>
                  <a:defRPr/>
                </a:pPr>
                <a:r>
                  <a:rPr kumimoji="1" lang="en-US" sz="3200" kern="0" dirty="0">
                    <a:solidFill>
                      <a:srgbClr val="1E1C09"/>
                    </a:solidFill>
                    <a:latin typeface="Tahoma" pitchFamily="34" charset="0"/>
                  </a:rPr>
                  <a:t>L/L-space</a:t>
                </a:r>
              </a:p>
              <a:p>
                <a:pPr marL="914400" lvl="1" indent="-457200">
                  <a:spcBef>
                    <a:spcPct val="20000"/>
                  </a:spcBef>
                  <a:buClr>
                    <a:srgbClr val="00604E"/>
                  </a:buClr>
                  <a:buSzPct val="90000"/>
                  <a:buFont typeface="Arial" panose="020B0604020202020204" pitchFamily="34" charset="0"/>
                  <a:buChar char="•"/>
                  <a:defRPr/>
                </a:pPr>
                <a:r>
                  <a:rPr kumimoji="1" lang="en-US" sz="2800" kern="0" dirty="0">
                    <a:solidFill>
                      <a:srgbClr val="1E1C09"/>
                    </a:solidFill>
                    <a:latin typeface="Tahoma" pitchFamily="34" charset="0"/>
                  </a:rPr>
                  <a:t>Algorithms which can be completed with using</a:t>
                </a:r>
                <a:br>
                  <a:rPr kumimoji="1" lang="en-US" sz="2800" kern="0" dirty="0">
                    <a:solidFill>
                      <a:srgbClr val="1E1C09"/>
                    </a:solidFill>
                    <a:latin typeface="Tahoma" pitchFamily="34" charset="0"/>
                  </a:rPr>
                </a:br>
                <a:r>
                  <a:rPr kumimoji="1" lang="en-US" sz="2800" kern="0" dirty="0">
                    <a:solidFill>
                      <a:srgbClr val="1E1C09"/>
                    </a:solidFill>
                    <a:latin typeface="Tahoma" pitchFamily="34" charset="0"/>
                  </a:rPr>
                  <a:t>a logarithmic amount of memory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rgbClr val="00604E"/>
                  </a:buClr>
                  <a:buSzPct val="90000"/>
                  <a:buFont typeface="Arial" panose="020B0604020202020204" pitchFamily="34" charset="0"/>
                  <a:buChar char="•"/>
                  <a:defRPr/>
                </a:pPr>
                <a:r>
                  <a:rPr kumimoji="1" lang="en-US" sz="3200" kern="0" dirty="0">
                    <a:solidFill>
                      <a:srgbClr val="1E1C09"/>
                    </a:solidFill>
                    <a:latin typeface="Tahoma" pitchFamily="34" charset="0"/>
                  </a:rPr>
                  <a:t>NC/”Nick’s Class”</a:t>
                </a:r>
              </a:p>
              <a:p>
                <a:pPr marL="914400" lvl="1" indent="-457200">
                  <a:spcBef>
                    <a:spcPct val="20000"/>
                  </a:spcBef>
                  <a:buClr>
                    <a:srgbClr val="00604E"/>
                  </a:buClr>
                  <a:buSzPct val="90000"/>
                  <a:buFont typeface="Arial" panose="020B0604020202020204" pitchFamily="34" charset="0"/>
                  <a:buChar char="•"/>
                  <a:defRPr/>
                </a:pPr>
                <a:r>
                  <a:rPr kumimoji="1" lang="en-US" sz="2800" kern="0" dirty="0">
                    <a:solidFill>
                      <a:srgbClr val="1E1C09"/>
                    </a:solidFill>
                    <a:latin typeface="Tahoma" pitchFamily="34" charset="0"/>
                  </a:rPr>
                  <a:t>Algorithms that can be solved in polylogarithmic</a:t>
                </a:r>
                <a:br>
                  <a:rPr kumimoji="1" lang="en-US" sz="2800" kern="0" dirty="0">
                    <a:solidFill>
                      <a:srgbClr val="1E1C09"/>
                    </a:solidFill>
                    <a:latin typeface="Tahoma" pitchFamily="34" charset="0"/>
                  </a:rPr>
                </a:br>
                <a:r>
                  <a:rPr kumimoji="1" lang="en-US" sz="2800" kern="0" dirty="0">
                    <a:solidFill>
                      <a:srgbClr val="1E1C09"/>
                    </a:solidFill>
                    <a:latin typeface="Tahoma" pitchFamily="34" charset="0"/>
                  </a:rPr>
                  <a:t>on a parallel computer with a polynomial number of processors</a:t>
                </a:r>
              </a:p>
              <a:p>
                <a:pPr marL="1371600" lvl="2" indent="-457200">
                  <a:spcBef>
                    <a:spcPct val="20000"/>
                  </a:spcBef>
                  <a:buClr>
                    <a:srgbClr val="00604E"/>
                  </a:buClr>
                  <a:buSzPct val="90000"/>
                  <a:buFont typeface="Arial" panose="020B0604020202020204" pitchFamily="34" charset="0"/>
                  <a:buChar char="•"/>
                  <a:defRPr/>
                </a:pPr>
                <a:r>
                  <a:rPr kumimoji="1" lang="en-US" sz="2800" kern="0" dirty="0">
                    <a:solidFill>
                      <a:srgbClr val="1E1C09"/>
                    </a:solidFill>
                    <a:latin typeface="Tahoma" pitchFamily="34" charset="0"/>
                  </a:rPr>
                  <a:t>Given </a:t>
                </a:r>
                <a14:m>
                  <m:oMath xmlns:m="http://schemas.openxmlformats.org/officeDocument/2006/math">
                    <m:r>
                      <a:rPr kumimoji="1" lang="en-US" sz="2800" b="0" i="1" kern="0" smtClean="0">
                        <a:solidFill>
                          <a:srgbClr val="1E1C09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sz="2800" kern="0" dirty="0">
                    <a:solidFill>
                      <a:srgbClr val="1E1C09"/>
                    </a:solidFill>
                    <a:latin typeface="Tahoma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kumimoji="1" lang="en-US" sz="2800" b="0" i="1" kern="0" smtClean="0">
                        <a:solidFill>
                          <a:srgbClr val="1E1C09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sz="2800" kern="0" dirty="0">
                    <a:solidFill>
                      <a:srgbClr val="1E1C09"/>
                    </a:solidFill>
                    <a:latin typeface="Tahoma" pitchFamily="34" charset="0"/>
                  </a:rPr>
                  <a:t> are constants, these algorithms run in </a:t>
                </a:r>
                <a14:m>
                  <m:oMath xmlns:m="http://schemas.openxmlformats.org/officeDocument/2006/math">
                    <m:r>
                      <a:rPr kumimoji="1" lang="en-US" sz="2800" b="0" i="1" kern="0" smtClean="0">
                        <a:solidFill>
                          <a:srgbClr val="1E1C09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sz="2800" b="0" i="1" kern="0" smtClean="0">
                        <a:solidFill>
                          <a:srgbClr val="1E1C0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sz="2800" b="0" i="1" kern="0" smtClean="0">
                            <a:solidFill>
                              <a:srgbClr val="1E1C0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kumimoji="1" lang="en-US" sz="2800" b="0" i="1" kern="0" smtClean="0">
                                <a:solidFill>
                                  <a:srgbClr val="1E1C0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kumimoji="1" lang="en-US" sz="2800" b="0" i="0" kern="0" smtClean="0">
                                <a:solidFill>
                                  <a:srgbClr val="1E1C09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kumimoji="1" lang="en-US" sz="2800" b="0" i="0" kern="0" smtClean="0">
                                <a:solidFill>
                                  <a:srgbClr val="1E1C09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kumimoji="1" lang="en-US" sz="2800" b="0" i="1" kern="0" smtClean="0">
                                <a:solidFill>
                                  <a:srgbClr val="1E1C09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kumimoji="1" lang="en-US" sz="2800" b="0" i="1" kern="0" smtClean="0">
                            <a:solidFill>
                              <a:srgbClr val="1E1C09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kumimoji="1" lang="en-US" sz="2800" b="0" i="1" kern="0" smtClean="0">
                            <a:solidFill>
                              <a:srgbClr val="1E1C09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kumimoji="1" lang="en-US" sz="2800" b="0" i="1" kern="0" smtClean="0">
                        <a:solidFill>
                          <a:srgbClr val="1E1C0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sz="2800" kern="0" dirty="0">
                    <a:solidFill>
                      <a:srgbClr val="1E1C09"/>
                    </a:solidFill>
                    <a:latin typeface="Tahoma" pitchFamily="34" charset="0"/>
                  </a:rPr>
                  <a:t> time on </a:t>
                </a:r>
                <a14:m>
                  <m:oMath xmlns:m="http://schemas.openxmlformats.org/officeDocument/2006/math">
                    <m:r>
                      <a:rPr kumimoji="1" lang="en-US" sz="2800" b="0" i="1" kern="0" smtClean="0">
                        <a:solidFill>
                          <a:srgbClr val="1E1C09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sz="2800" b="0" i="1" kern="0" smtClean="0">
                        <a:solidFill>
                          <a:srgbClr val="1E1C0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sz="2800" b="0" i="1" kern="0" smtClean="0">
                            <a:solidFill>
                              <a:srgbClr val="1E1C0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sz="2800" b="0" i="1" kern="0" smtClean="0">
                            <a:solidFill>
                              <a:srgbClr val="1E1C0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sz="2800" b="0" i="1" kern="0" smtClean="0">
                            <a:solidFill>
                              <a:srgbClr val="1E1C0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sz="2800" b="0" i="1" kern="0" smtClean="0">
                        <a:solidFill>
                          <a:srgbClr val="1E1C0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sz="2800" kern="0" dirty="0">
                    <a:solidFill>
                      <a:srgbClr val="1E1C09"/>
                    </a:solidFill>
                    <a:latin typeface="Tahoma" pitchFamily="34" charset="0"/>
                  </a:rPr>
                  <a:t> processors</a:t>
                </a:r>
              </a:p>
              <a:p>
                <a:pPr marL="914400" lvl="1" indent="-457200">
                  <a:spcBef>
                    <a:spcPct val="20000"/>
                  </a:spcBef>
                  <a:buClr>
                    <a:srgbClr val="00604E"/>
                  </a:buClr>
                  <a:buSzPct val="90000"/>
                  <a:buFont typeface="Arial" panose="020B0604020202020204" pitchFamily="34" charset="0"/>
                  <a:buChar char="•"/>
                  <a:defRPr/>
                </a:pPr>
                <a:r>
                  <a:rPr kumimoji="1" lang="en-US" sz="2800" kern="0" dirty="0">
                    <a:solidFill>
                      <a:srgbClr val="1E1C09"/>
                    </a:solidFill>
                    <a:latin typeface="Tahoma" pitchFamily="34" charset="0"/>
                  </a:rPr>
                  <a:t>Named after Nick </a:t>
                </a:r>
                <a:r>
                  <a:rPr kumimoji="1" lang="en-US" sz="2800" kern="0" dirty="0" err="1">
                    <a:solidFill>
                      <a:srgbClr val="1E1C09"/>
                    </a:solidFill>
                    <a:latin typeface="Tahoma" pitchFamily="34" charset="0"/>
                  </a:rPr>
                  <a:t>Pippinger</a:t>
                </a:r>
                <a:r>
                  <a:rPr kumimoji="1" lang="en-US" sz="2800" kern="0" dirty="0">
                    <a:solidFill>
                      <a:srgbClr val="1E1C09"/>
                    </a:solidFill>
                    <a:latin typeface="Tahoma" pitchFamily="34" charset="0"/>
                  </a:rPr>
                  <a:t> who did significant research on parallel computing and this class of problem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D4844DB-D908-415A-95B0-5C6259DE4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485899"/>
                <a:ext cx="11496274" cy="5372099"/>
              </a:xfrm>
              <a:prstGeom prst="rect">
                <a:avLst/>
              </a:prstGeom>
              <a:blipFill>
                <a:blip r:embed="rId4"/>
                <a:stretch>
                  <a:fillRect l="-1008" t="-14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BA28475-F92D-44C0-BCF1-3CEB0F227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1153" y="978879"/>
            <a:ext cx="2457765" cy="264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6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25" y="1"/>
            <a:ext cx="11562549" cy="14858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>
                <a:solidFill>
                  <a:srgbClr val="00604E"/>
                </a:solidFill>
              </a:rPr>
              <a:t>Complexity Classes, Visualized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D4844DB-D908-415A-95B0-5C6259DE47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485899"/>
                <a:ext cx="11496274" cy="53720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457200" indent="-457200">
                  <a:spcBef>
                    <a:spcPct val="20000"/>
                  </a:spcBef>
                  <a:buClr>
                    <a:srgbClr val="00604E"/>
                  </a:buClr>
                  <a:buSzPct val="90000"/>
                  <a:buFont typeface="Arial" panose="020B0604020202020204" pitchFamily="34" charset="0"/>
                  <a:buChar char="•"/>
                  <a:defRPr/>
                </a:pPr>
                <a:r>
                  <a:rPr kumimoji="1" lang="en-US" sz="3200" kern="0" dirty="0">
                    <a:solidFill>
                      <a:srgbClr val="1E1C09"/>
                    </a:solidFill>
                    <a:latin typeface="Tahoma" pitchFamily="34" charset="0"/>
                  </a:rPr>
                  <a:t>P/P-space/Tractable</a:t>
                </a:r>
              </a:p>
              <a:p>
                <a:pPr marL="914400" lvl="1" indent="-457200">
                  <a:spcBef>
                    <a:spcPct val="20000"/>
                  </a:spcBef>
                  <a:buClr>
                    <a:srgbClr val="00604E"/>
                  </a:buClr>
                  <a:buSzPct val="90000"/>
                  <a:buFont typeface="Arial" panose="020B0604020202020204" pitchFamily="34" charset="0"/>
                  <a:buChar char="•"/>
                  <a:defRPr/>
                </a:pPr>
                <a:r>
                  <a:rPr kumimoji="1" lang="en-US" sz="2800" kern="0" dirty="0">
                    <a:solidFill>
                      <a:srgbClr val="1E1C09"/>
                    </a:solidFill>
                    <a:latin typeface="Tahoma" pitchFamily="34" charset="0"/>
                  </a:rPr>
                  <a:t>Contains all decision problems that can be solved by</a:t>
                </a:r>
                <a:br>
                  <a:rPr kumimoji="1" lang="en-US" sz="2800" kern="0" dirty="0">
                    <a:solidFill>
                      <a:srgbClr val="1E1C09"/>
                    </a:solidFill>
                    <a:latin typeface="Tahoma" pitchFamily="34" charset="0"/>
                  </a:rPr>
                </a:br>
                <a:r>
                  <a:rPr kumimoji="1" lang="en-US" sz="2800" kern="0" dirty="0">
                    <a:solidFill>
                      <a:srgbClr val="1E1C09"/>
                    </a:solidFill>
                    <a:latin typeface="Tahoma" pitchFamily="34" charset="0"/>
                  </a:rPr>
                  <a:t>a deterministic Turing machine in polynomial time</a:t>
                </a:r>
              </a:p>
              <a:p>
                <a:pPr marL="914400" lvl="1" indent="-457200">
                  <a:spcBef>
                    <a:spcPct val="20000"/>
                  </a:spcBef>
                  <a:buClr>
                    <a:srgbClr val="00604E"/>
                  </a:buClr>
                  <a:buSzPct val="90000"/>
                  <a:buFont typeface="Arial" panose="020B0604020202020204" pitchFamily="34" charset="0"/>
                  <a:buChar char="•"/>
                  <a:defRPr/>
                </a:pPr>
                <a:r>
                  <a:rPr kumimoji="1" lang="en-US" sz="2800" kern="0" dirty="0">
                    <a:solidFill>
                      <a:srgbClr val="1E1C09"/>
                    </a:solidFill>
                    <a:latin typeface="Tahoma" pitchFamily="34" charset="0"/>
                  </a:rPr>
                  <a:t>Considered “efficiently solvable” even though some</a:t>
                </a:r>
                <a:br>
                  <a:rPr kumimoji="1" lang="en-US" sz="2800" kern="0" dirty="0">
                    <a:solidFill>
                      <a:srgbClr val="1E1C09"/>
                    </a:solidFill>
                    <a:latin typeface="Tahoma" pitchFamily="34" charset="0"/>
                  </a:rPr>
                </a:br>
                <a:r>
                  <a:rPr kumimoji="1" lang="en-US" sz="2800" kern="0" dirty="0">
                    <a:solidFill>
                      <a:srgbClr val="1E1C09"/>
                    </a:solidFill>
                    <a:latin typeface="Tahoma" pitchFamily="34" charset="0"/>
                  </a:rPr>
                  <a:t>problems in other classes have efficient solutions</a:t>
                </a:r>
              </a:p>
              <a:p>
                <a:pPr marL="914400" lvl="1" indent="-457200">
                  <a:spcBef>
                    <a:spcPct val="20000"/>
                  </a:spcBef>
                  <a:buClr>
                    <a:srgbClr val="00604E"/>
                  </a:buClr>
                  <a:buSzPct val="90000"/>
                  <a:buFont typeface="Arial" panose="020B0604020202020204" pitchFamily="34" charset="0"/>
                  <a:buChar char="•"/>
                  <a:defRPr/>
                </a:pPr>
                <a:r>
                  <a:rPr kumimoji="1" lang="en-US" sz="2800" kern="0" dirty="0">
                    <a:solidFill>
                      <a:srgbClr val="1E1C09"/>
                    </a:solidFill>
                    <a:latin typeface="Tahoma" pitchFamily="34" charset="0"/>
                  </a:rPr>
                  <a:t>Given </a:t>
                </a:r>
                <a14:m>
                  <m:oMath xmlns:m="http://schemas.openxmlformats.org/officeDocument/2006/math">
                    <m:r>
                      <a:rPr kumimoji="1" lang="en-US" sz="2800" i="1" kern="0">
                        <a:solidFill>
                          <a:srgbClr val="1E1C09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sz="2800" kern="0" dirty="0">
                    <a:solidFill>
                      <a:srgbClr val="1E1C09"/>
                    </a:solidFill>
                    <a:latin typeface="Tahoma" pitchFamily="34" charset="0"/>
                  </a:rPr>
                  <a:t> is a constant, these algorithms run in </a:t>
                </a:r>
                <a14:m>
                  <m:oMath xmlns:m="http://schemas.openxmlformats.org/officeDocument/2006/math">
                    <m:r>
                      <a:rPr kumimoji="1" lang="en-US" sz="2800" i="1" kern="0">
                        <a:solidFill>
                          <a:srgbClr val="1E1C09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sz="2800" i="1" kern="0">
                        <a:solidFill>
                          <a:srgbClr val="1E1C09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sz="2800" i="1" kern="0">
                            <a:solidFill>
                              <a:srgbClr val="1E1C0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sz="2800" b="0" i="1" kern="0" smtClean="0">
                            <a:solidFill>
                              <a:srgbClr val="1E1C09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kumimoji="1" lang="en-US" sz="2800" i="1" kern="0">
                            <a:solidFill>
                              <a:srgbClr val="1E1C09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kumimoji="1" lang="en-US" sz="2800" i="1" kern="0">
                        <a:solidFill>
                          <a:srgbClr val="1E1C0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sz="2800" kern="0" dirty="0">
                    <a:solidFill>
                      <a:srgbClr val="1E1C09"/>
                    </a:solidFill>
                    <a:latin typeface="Tahoma" pitchFamily="34" charset="0"/>
                  </a:rPr>
                  <a:t> time</a:t>
                </a:r>
              </a:p>
              <a:p>
                <a:pPr marL="914400" lvl="1" indent="-457200">
                  <a:spcBef>
                    <a:spcPct val="20000"/>
                  </a:spcBef>
                  <a:buClr>
                    <a:srgbClr val="00604E"/>
                  </a:buClr>
                  <a:buSzPct val="90000"/>
                  <a:buFont typeface="Arial" panose="020B0604020202020204" pitchFamily="34" charset="0"/>
                  <a:buChar char="•"/>
                  <a:defRPr/>
                </a:pPr>
                <a:r>
                  <a:rPr kumimoji="1" lang="en-US" sz="2800" kern="0" dirty="0">
                    <a:solidFill>
                      <a:srgbClr val="1E1C09"/>
                    </a:solidFill>
                    <a:latin typeface="Tahoma" pitchFamily="34" charset="0"/>
                  </a:rPr>
                  <a:t>This is where most/all of our algorithms this semester reside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rgbClr val="00604E"/>
                  </a:buClr>
                  <a:buSzPct val="90000"/>
                  <a:buFont typeface="Arial" panose="020B0604020202020204" pitchFamily="34" charset="0"/>
                  <a:buChar char="•"/>
                  <a:defRPr/>
                </a:pPr>
                <a:r>
                  <a:rPr kumimoji="1" lang="en-US" sz="3200" kern="0" dirty="0">
                    <a:solidFill>
                      <a:srgbClr val="1E1C09"/>
                    </a:solidFill>
                    <a:latin typeface="Tahoma" pitchFamily="34" charset="0"/>
                  </a:rPr>
                  <a:t>This set, and its subset, is our first major set of algorithms</a:t>
                </a:r>
              </a:p>
              <a:p>
                <a:pPr marL="457200" indent="-457200">
                  <a:spcBef>
                    <a:spcPct val="20000"/>
                  </a:spcBef>
                  <a:buClr>
                    <a:srgbClr val="00604E"/>
                  </a:buClr>
                  <a:buSzPct val="90000"/>
                  <a:buFont typeface="Arial" panose="020B0604020202020204" pitchFamily="34" charset="0"/>
                  <a:buChar char="•"/>
                  <a:defRPr/>
                </a:pPr>
                <a:r>
                  <a:rPr kumimoji="1" lang="en-US" sz="3200" kern="0" dirty="0">
                    <a:solidFill>
                      <a:srgbClr val="1E1C09"/>
                    </a:solidFill>
                    <a:latin typeface="Tahoma" pitchFamily="34" charset="0"/>
                  </a:rPr>
                  <a:t>But look how narrow that circle is in the Venn diagram!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D4844DB-D908-415A-95B0-5C6259DE4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1485899"/>
                <a:ext cx="11496274" cy="5372099"/>
              </a:xfrm>
              <a:prstGeom prst="rect">
                <a:avLst/>
              </a:prstGeom>
              <a:blipFill>
                <a:blip r:embed="rId4"/>
                <a:stretch>
                  <a:fillRect l="-1008" t="-14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BA28475-F92D-44C0-BCF1-3CEB0F227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1153" y="978879"/>
            <a:ext cx="2457765" cy="264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9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25" y="1"/>
            <a:ext cx="11562549" cy="14858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>
                <a:solidFill>
                  <a:srgbClr val="00604E"/>
                </a:solidFill>
              </a:rPr>
              <a:t>Complexity Classes, Visualized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44DB-D908-415A-95B0-5C6259DE4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85899"/>
            <a:ext cx="11496274" cy="5372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3200" kern="0" dirty="0">
                <a:solidFill>
                  <a:srgbClr val="1E1C09"/>
                </a:solidFill>
                <a:latin typeface="Tahoma" pitchFamily="34" charset="0"/>
              </a:rPr>
              <a:t>ZPP/Zero-Error Probabilistic Polynomial Time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Contains all decision problems that can be solved by</a:t>
            </a:r>
            <a:b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</a:b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a probabilistic Turing machine in polynomial time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Always comes back with the correct answer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28475-F92D-44C0-BCF1-3CEB0F227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1153" y="978879"/>
            <a:ext cx="2457764" cy="264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2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25" y="1"/>
            <a:ext cx="11562549" cy="14858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>
                <a:solidFill>
                  <a:srgbClr val="00604E"/>
                </a:solidFill>
              </a:rPr>
              <a:t>What are we doing today?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44DB-D908-415A-95B0-5C6259DE4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85899"/>
            <a:ext cx="11496274" cy="5372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3200" kern="0" dirty="0">
                <a:solidFill>
                  <a:srgbClr val="1E1C09"/>
                </a:solidFill>
                <a:latin typeface="Tahoma" pitchFamily="34" charset="0"/>
              </a:rPr>
              <a:t>Chapter 13, generally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3200" kern="0" dirty="0">
                <a:solidFill>
                  <a:srgbClr val="1E1C09"/>
                </a:solidFill>
                <a:latin typeface="Tahoma" pitchFamily="34" charset="0"/>
              </a:rPr>
              <a:t>Complexity Classes</a:t>
            </a:r>
            <a:endParaRPr kumimoji="1" lang="en-US" sz="3200" b="0" i="0" u="none" strike="noStrike" kern="0" cap="none" spc="0" normalizeH="0" baseline="0" noProof="0" dirty="0">
              <a:ln>
                <a:noFill/>
              </a:ln>
              <a:solidFill>
                <a:srgbClr val="1E1C09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Theoretical basis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FSA/PDA/Turing Machines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Complexity classes, generally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A brief discussion of the most common complexity classes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NP/NP-hard</a:t>
            </a:r>
            <a:r>
              <a:rPr kumimoji="1" lang="en-US" sz="2800" kern="0">
                <a:solidFill>
                  <a:srgbClr val="1E1C09"/>
                </a:solidFill>
                <a:latin typeface="Tahoma" pitchFamily="34" charset="0"/>
              </a:rPr>
              <a:t>/NP-complete</a:t>
            </a:r>
            <a:endParaRPr kumimoji="1" lang="en-US" sz="2800" kern="0" dirty="0">
              <a:solidFill>
                <a:srgbClr val="1E1C09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98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25" y="1"/>
            <a:ext cx="11562549" cy="14858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>
                <a:solidFill>
                  <a:srgbClr val="00604E"/>
                </a:solidFill>
              </a:rPr>
              <a:t>Complexity Classes, Visualized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44DB-D908-415A-95B0-5C6259DE4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85899"/>
            <a:ext cx="11496274" cy="5372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3200" kern="0" dirty="0">
                <a:solidFill>
                  <a:srgbClr val="1E1C09"/>
                </a:solidFill>
                <a:latin typeface="Tahoma" pitchFamily="34" charset="0"/>
              </a:rPr>
              <a:t>ZPP/Zero-Error Probabilistic Polynomial Time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Contains all decision problems that can be solved by</a:t>
            </a:r>
            <a:b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</a:b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a probabilistic Turing machine in polynomial time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Always comes back with the correct answer</a:t>
            </a:r>
          </a:p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3200" kern="0" dirty="0">
                <a:solidFill>
                  <a:srgbClr val="1E1C09"/>
                </a:solidFill>
                <a:latin typeface="Tahoma" pitchFamily="34" charset="0"/>
              </a:rPr>
              <a:t>RP (and co-RP)/Randomized Polynomial Time</a:t>
            </a:r>
            <a:endParaRPr kumimoji="1" lang="en-US" sz="2800" kern="0" dirty="0">
              <a:solidFill>
                <a:srgbClr val="1E1C09"/>
              </a:solidFill>
              <a:latin typeface="Tahoma" pitchFamily="34" charset="0"/>
            </a:endParaRP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Contains all decision problems that can be solved by</a:t>
            </a:r>
            <a:b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</a:b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a probabilistic Turing machine in polynomial time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Always returns the “No” answer correctly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(Always returns the “Yes” correctly for co-RP)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Opposite answer is returned correctly with over 50%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28475-F92D-44C0-BCF1-3CEB0F227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1153" y="978879"/>
            <a:ext cx="2457764" cy="264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0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25" y="1"/>
            <a:ext cx="11562549" cy="14858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>
                <a:solidFill>
                  <a:srgbClr val="00604E"/>
                </a:solidFill>
              </a:rPr>
              <a:t>Complexity Classes, Visualized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28475-F92D-44C0-BCF1-3CEB0F227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1153" y="978879"/>
            <a:ext cx="2457764" cy="26482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4844DB-D908-415A-95B0-5C6259DE4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85899"/>
            <a:ext cx="11496274" cy="5372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3200" kern="0" dirty="0">
                <a:solidFill>
                  <a:srgbClr val="1E1C09"/>
                </a:solidFill>
                <a:latin typeface="Tahoma" pitchFamily="34" charset="0"/>
              </a:rPr>
              <a:t>BPP/Bounded-Error Probabilistic Polynomial Time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Contains all decision problems that can be solved by</a:t>
            </a:r>
            <a:b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</a:b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a probabilistic Turing machine in polynomial time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Will come back with the wrong answer no more</a:t>
            </a:r>
            <a:b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</a:b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than 1/3 of the time on any given run</a:t>
            </a:r>
          </a:p>
        </p:txBody>
      </p:sp>
    </p:spTree>
    <p:extLst>
      <p:ext uri="{BB962C8B-B14F-4D97-AF65-F5344CB8AC3E}">
        <p14:creationId xmlns:p14="http://schemas.microsoft.com/office/powerpoint/2010/main" val="130769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25" y="1"/>
            <a:ext cx="11562549" cy="14858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>
                <a:solidFill>
                  <a:srgbClr val="00604E"/>
                </a:solidFill>
              </a:rPr>
              <a:t>Complexity Classes, Visualized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28475-F92D-44C0-BCF1-3CEB0F227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1153" y="978879"/>
            <a:ext cx="2457764" cy="26482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4844DB-D908-415A-95B0-5C6259DE4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85899"/>
            <a:ext cx="11496274" cy="5372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3200" kern="0" dirty="0">
                <a:solidFill>
                  <a:srgbClr val="1E1C09"/>
                </a:solidFill>
                <a:latin typeface="Tahoma" pitchFamily="34" charset="0"/>
              </a:rPr>
              <a:t>BPP/Bounded-Error Probabilistic Polynomial Time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Contains all decision problems that can be solved by</a:t>
            </a:r>
            <a:b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</a:b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a probabilistic Turing machine in polynomial time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Will come back with the wrong answer no more</a:t>
            </a:r>
            <a:b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</a:b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than 1/3 of the time on any given run</a:t>
            </a:r>
          </a:p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3200" kern="0" dirty="0">
                <a:solidFill>
                  <a:srgbClr val="1E1C09"/>
                </a:solidFill>
                <a:latin typeface="Tahoma" pitchFamily="34" charset="0"/>
              </a:rPr>
              <a:t>BQP/Bounded-Error Quantum Polynomial Time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Contains all decision problems that can be solved by</a:t>
            </a:r>
            <a:b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</a:b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a quantum computer/Turing machine in polynomial time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Will come back with the wrong answer no more</a:t>
            </a:r>
            <a:b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</a:b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than 1/3 of the time on any given run</a:t>
            </a:r>
          </a:p>
        </p:txBody>
      </p:sp>
    </p:spTree>
    <p:extLst>
      <p:ext uri="{BB962C8B-B14F-4D97-AF65-F5344CB8AC3E}">
        <p14:creationId xmlns:p14="http://schemas.microsoft.com/office/powerpoint/2010/main" val="412698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25" y="1"/>
            <a:ext cx="11562549" cy="14858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>
                <a:solidFill>
                  <a:srgbClr val="00604E"/>
                </a:solidFill>
              </a:rPr>
              <a:t>Complexity Classes, Visualized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44DB-D908-415A-95B0-5C6259DE4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85899"/>
            <a:ext cx="11496274" cy="5372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3200" kern="0" dirty="0">
                <a:solidFill>
                  <a:srgbClr val="1E1C09"/>
                </a:solidFill>
                <a:latin typeface="Tahoma" pitchFamily="34" charset="0"/>
              </a:rPr>
              <a:t>NP/Nondeterministic Polynomial Time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Not “Non-polynomial time!”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(Although, they’re functionally the same)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Contains all decision problems that can be solved by</a:t>
            </a:r>
            <a:b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</a:b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a non-deterministic Turing machine in polynomial time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OR contains all decision problems that can be proven by</a:t>
            </a:r>
            <a:b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</a:b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a deterministic Turing machine in polynomial time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What do we mean by this? Proven versus solved?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28475-F92D-44C0-BCF1-3CEB0F227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1153" y="978879"/>
            <a:ext cx="2457763" cy="264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25" y="1"/>
            <a:ext cx="11562549" cy="14858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>
                <a:solidFill>
                  <a:srgbClr val="00604E"/>
                </a:solidFill>
              </a:rPr>
              <a:t>Complexity Classes, Visualized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44DB-D908-415A-95B0-5C6259DE4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85899"/>
            <a:ext cx="11496274" cy="5372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3200" kern="0" dirty="0">
                <a:solidFill>
                  <a:srgbClr val="1E1C09"/>
                </a:solidFill>
                <a:latin typeface="Tahoma" pitchFamily="34" charset="0"/>
              </a:rPr>
              <a:t>NP/Nondeterministic Polynomial Time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Consider factoring very large numbers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What is the prime factorization of: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180,065,189,893,269,259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How long will this take to figure out?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What if I told you the following is true: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3,391 × 9,391 × 59,029 × 95,791 = 180,065,189,893,269,259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How long would it take you to confirm this? (Even if you had to do this by hand?)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28475-F92D-44C0-BCF1-3CEB0F227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1153" y="978879"/>
            <a:ext cx="2457763" cy="264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7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25" y="1"/>
            <a:ext cx="11562549" cy="14858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>
                <a:solidFill>
                  <a:srgbClr val="00604E"/>
                </a:solidFill>
              </a:rPr>
              <a:t>Complexity Classes, Visualized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44DB-D908-415A-95B0-5C6259DE4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85899"/>
            <a:ext cx="11496274" cy="5372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3200" kern="0" dirty="0">
                <a:solidFill>
                  <a:srgbClr val="1E1C09"/>
                </a:solidFill>
                <a:latin typeface="Tahoma" pitchFamily="34" charset="0"/>
              </a:rPr>
              <a:t>NP/Nondeterministic Polynomial Time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This is what we mean by “provable in polynomial</a:t>
            </a:r>
            <a:b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</a:b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time”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Given an answer, we can validate it “quickly”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Co-NP is like co-RP where “no” can be validated quickly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Obviously, all P algorithms are contained within NP and co-NP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If the solution can be generated in polynomial time, then it can be validated in polynomial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28475-F92D-44C0-BCF1-3CEB0F227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1153" y="978879"/>
            <a:ext cx="2457763" cy="264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3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25" y="1"/>
            <a:ext cx="11562549" cy="14858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>
                <a:solidFill>
                  <a:srgbClr val="00604E"/>
                </a:solidFill>
              </a:rPr>
              <a:t>Complexity Classes, Visualized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44DB-D908-415A-95B0-5C6259DE4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85899"/>
            <a:ext cx="11496274" cy="5372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3200" kern="0" dirty="0">
                <a:solidFill>
                  <a:srgbClr val="1E1C09"/>
                </a:solidFill>
                <a:latin typeface="Tahoma" pitchFamily="34" charset="0"/>
              </a:rPr>
              <a:t>NP/Nondeterministic Polynomial Time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Are we sure that these provable algorithms are not</a:t>
            </a:r>
            <a:b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</a:b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also answerable in polynomial time?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No…actually we’re not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We’re fairly certain that the set of NP algorithms is not the same as the set of P algorithms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If you can prove that either P = NP or P ≠ NP, </a:t>
            </a: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  <a:hlinkClick r:id="rId4"/>
              </a:rPr>
              <a:t>there might be some money in it for you</a:t>
            </a:r>
            <a:endParaRPr kumimoji="1" lang="en-US" sz="2800" kern="0" dirty="0">
              <a:solidFill>
                <a:srgbClr val="1E1C09"/>
              </a:solidFill>
              <a:latin typeface="Tahoma" pitchFamily="34" charset="0"/>
            </a:endParaRP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So, are all NP problems the same?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NO!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28475-F92D-44C0-BCF1-3CEB0F227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1153" y="978879"/>
            <a:ext cx="2457763" cy="264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2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25" y="1"/>
            <a:ext cx="11562549" cy="14858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>
                <a:solidFill>
                  <a:srgbClr val="00604E"/>
                </a:solidFill>
              </a:rPr>
              <a:t>Complexity Classes, Visualized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44DB-D908-415A-95B0-5C6259DE4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85899"/>
            <a:ext cx="11496274" cy="5372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3200" kern="0" dirty="0">
                <a:solidFill>
                  <a:srgbClr val="1E1C09"/>
                </a:solidFill>
                <a:latin typeface="Tahoma" pitchFamily="34" charset="0"/>
              </a:rPr>
              <a:t>NP-Hard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The hardest problems which may (or may not)</a:t>
            </a:r>
            <a:b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</a:b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be a part of the NP complexity class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It’s “at least as hard” as all problems in NP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A problem is said to be NP-Hard if: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All problems from NP can be translated into it 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These translations can be done in a polynomial time</a:t>
            </a:r>
          </a:p>
          <a:p>
            <a:pPr marL="1828800" lvl="3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A problem is NP-hard if every problem in NP can be REDUCED to it in polynomial time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So, is this it?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28475-F92D-44C0-BCF1-3CEB0F227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1153" y="978879"/>
            <a:ext cx="2457763" cy="264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9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25" y="1"/>
            <a:ext cx="11562549" cy="14858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>
                <a:solidFill>
                  <a:srgbClr val="00604E"/>
                </a:solidFill>
              </a:rPr>
              <a:t>Complexity Classes, Visualized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44DB-D908-415A-95B0-5C6259DE4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85899"/>
            <a:ext cx="11496274" cy="5372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3200" kern="0" dirty="0">
                <a:solidFill>
                  <a:srgbClr val="1E1C09"/>
                </a:solidFill>
                <a:latin typeface="Tahoma" pitchFamily="34" charset="0"/>
              </a:rPr>
              <a:t>NP-Complete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A subset of the hardest solvable problems in the</a:t>
            </a:r>
            <a:b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</a:b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NP complexity class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These problems must be both NP and NP-Hard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These problems can be solved through brute force</a:t>
            </a:r>
            <a:b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</a:b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search, such as: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Hamilton circuits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Vertex cover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Battleship (the board game)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  <a:hlinkClick r:id="rId4"/>
              </a:rPr>
              <a:t>Here’s a Wikipedia list, if you’re interested…</a:t>
            </a:r>
            <a:endParaRPr kumimoji="1" lang="en-US" sz="2800" kern="0" dirty="0">
              <a:solidFill>
                <a:srgbClr val="1E1C09"/>
              </a:solidFill>
              <a:latin typeface="Tahoma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28475-F92D-44C0-BCF1-3CEB0F227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1153" y="978879"/>
            <a:ext cx="2457763" cy="264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7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25" y="1"/>
            <a:ext cx="11562549" cy="14858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>
                <a:solidFill>
                  <a:srgbClr val="00604E"/>
                </a:solidFill>
              </a:rPr>
              <a:t>Complexity Classes, Visualized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44DB-D908-415A-95B0-5C6259DE4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85899"/>
            <a:ext cx="11496274" cy="5372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3200" kern="0" dirty="0">
                <a:solidFill>
                  <a:srgbClr val="1E1C09"/>
                </a:solidFill>
                <a:latin typeface="Tahoma" pitchFamily="34" charset="0"/>
              </a:rPr>
              <a:t>NP-Complete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One last thing…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They are NP-Hard, meaning that all problems in</a:t>
            </a:r>
            <a:b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</a:b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NP can be reduced into any NP-complete</a:t>
            </a:r>
            <a:b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</a:b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problem in polynomial time…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28475-F92D-44C0-BCF1-3CEB0F227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1153" y="978879"/>
            <a:ext cx="2457763" cy="264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25" y="1"/>
            <a:ext cx="11562549" cy="14858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>
                <a:solidFill>
                  <a:srgbClr val="00604E"/>
                </a:solidFill>
              </a:rPr>
              <a:t>Let’s Talk about the Chapter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44DB-D908-415A-95B0-5C6259DE4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85899"/>
            <a:ext cx="11496274" cy="5372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3200" kern="0" dirty="0">
                <a:solidFill>
                  <a:srgbClr val="1E1C09"/>
                </a:solidFill>
                <a:latin typeface="Tahoma" pitchFamily="34" charset="0"/>
              </a:rPr>
              <a:t>Chapter 13 was a bit of a review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Algorithm classification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Run-time complexity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Divide-and-conquer, dynamic programming, greedy algorithms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 err="1">
                <a:solidFill>
                  <a:srgbClr val="1E1C09"/>
                </a:solidFill>
                <a:latin typeface="Tahoma" pitchFamily="34" charset="0"/>
              </a:rPr>
              <a:t>Mergesort</a:t>
            </a:r>
            <a:endParaRPr kumimoji="1" lang="en-US" sz="2800" kern="0" dirty="0">
              <a:solidFill>
                <a:srgbClr val="1E1C09"/>
              </a:solidFill>
              <a:latin typeface="Tahoma" pitchFamily="34" charset="0"/>
            </a:endParaRP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 err="1">
                <a:solidFill>
                  <a:srgbClr val="1E1C09"/>
                </a:solidFill>
                <a:latin typeface="Tahoma" pitchFamily="34" charset="0"/>
              </a:rPr>
              <a:t>Djikstra’s</a:t>
            </a: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 algorithm</a:t>
            </a:r>
          </a:p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3200" kern="0" dirty="0">
                <a:solidFill>
                  <a:srgbClr val="1E1C09"/>
                </a:solidFill>
                <a:latin typeface="Tahoma" pitchFamily="34" charset="0"/>
              </a:rPr>
              <a:t>There were a few decent tips on algorithm design</a:t>
            </a:r>
          </a:p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3200" kern="0" dirty="0">
                <a:solidFill>
                  <a:srgbClr val="1E1C09"/>
                </a:solidFill>
                <a:latin typeface="Tahoma" pitchFamily="34" charset="0"/>
              </a:rPr>
              <a:t>The main concept we need to talk about is: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3600" kern="0" dirty="0">
                <a:solidFill>
                  <a:srgbClr val="1E1C09"/>
                </a:solidFill>
                <a:latin typeface="Tahoma" pitchFamily="34" charset="0"/>
              </a:rPr>
              <a:t>Complexity Classes</a:t>
            </a:r>
          </a:p>
        </p:txBody>
      </p:sp>
    </p:spTree>
    <p:extLst>
      <p:ext uri="{BB962C8B-B14F-4D97-AF65-F5344CB8AC3E}">
        <p14:creationId xmlns:p14="http://schemas.microsoft.com/office/powerpoint/2010/main" val="132434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25" y="1"/>
            <a:ext cx="11562549" cy="14858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>
                <a:solidFill>
                  <a:srgbClr val="00604E"/>
                </a:solidFill>
              </a:rPr>
              <a:t>Complexity Classes, Visualized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44DB-D908-415A-95B0-5C6259DE4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85899"/>
            <a:ext cx="11496274" cy="5372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3200" kern="0" dirty="0">
                <a:solidFill>
                  <a:srgbClr val="1E1C09"/>
                </a:solidFill>
                <a:latin typeface="Tahoma" pitchFamily="34" charset="0"/>
              </a:rPr>
              <a:t>NP-Complete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One last thing…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…But NP-complete problems are also members</a:t>
            </a:r>
            <a:b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</a:b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of NP…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…Meaning any NP-complete problem can be reduced to any other NP-complete problem in polynomial time…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…Meaning a solution to any NP-complete problem can be used to solve any other NP-complete problem in polynomial time…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…Meaning, if we develop an algorithm for any NP-complete problem that works in polynomial time, we’ve solved them all in polynomial time…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28475-F92D-44C0-BCF1-3CEB0F227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1153" y="978879"/>
            <a:ext cx="2457763" cy="264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8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F9727386-A33F-4E6B-9AFA-42FD6931530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914400"/>
            <a:ext cx="12192000" cy="23621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29783" dir="3885598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b="1" dirty="0">
                <a:solidFill>
                  <a:srgbClr val="006F66"/>
                </a:solidFill>
                <a:latin typeface="+mn-lt"/>
              </a:rPr>
              <a:t>Questions?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328057" y="3581400"/>
            <a:ext cx="9144000" cy="2609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608" y="47587"/>
            <a:ext cx="6156227" cy="7055524"/>
          </a:xfrm>
          <a:prstGeom prst="rect">
            <a:avLst/>
          </a:prstGeom>
          <a:noFill/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742531F5-87C9-4B46-AE9F-F59785BA3097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3738562"/>
            <a:ext cx="9144000" cy="2609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dirty="0"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91F4C9-F2CC-49DE-999A-F7F81646AFC1}"/>
              </a:ext>
            </a:extLst>
          </p:cNvPr>
          <p:cNvCxnSpPr>
            <a:cxnSpLocks/>
          </p:cNvCxnSpPr>
          <p:nvPr/>
        </p:nvCxnSpPr>
        <p:spPr bwMode="auto">
          <a:xfrm>
            <a:off x="0" y="914400"/>
            <a:ext cx="7315200" cy="0"/>
          </a:xfrm>
          <a:prstGeom prst="line">
            <a:avLst/>
          </a:prstGeom>
          <a:ln w="22225">
            <a:solidFill>
              <a:srgbClr val="B85521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7C735A-428C-492C-986A-C0889D8CD71C}"/>
              </a:ext>
            </a:extLst>
          </p:cNvPr>
          <p:cNvCxnSpPr>
            <a:cxnSpLocks/>
          </p:cNvCxnSpPr>
          <p:nvPr/>
        </p:nvCxnSpPr>
        <p:spPr bwMode="auto">
          <a:xfrm>
            <a:off x="4876800" y="3276600"/>
            <a:ext cx="7315200" cy="0"/>
          </a:xfrm>
          <a:prstGeom prst="line">
            <a:avLst/>
          </a:prstGeom>
          <a:ln w="22225">
            <a:solidFill>
              <a:srgbClr val="B85521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231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25" y="1"/>
            <a:ext cx="11562549" cy="14858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>
                <a:solidFill>
                  <a:srgbClr val="00604E"/>
                </a:solidFill>
              </a:rPr>
              <a:t>Complexity Classes?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44DB-D908-415A-95B0-5C6259DE4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85899"/>
            <a:ext cx="11496274" cy="5372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3200" kern="0" dirty="0">
                <a:solidFill>
                  <a:srgbClr val="1E1C09"/>
                </a:solidFill>
                <a:latin typeface="Tahoma" pitchFamily="34" charset="0"/>
              </a:rPr>
              <a:t>Informally, broad categories that describe how easily completable an algorithm is (and on what machine)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We’ve already seen something that’s sort of related: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endParaRPr kumimoji="1" lang="en-US" sz="2800" kern="0" dirty="0">
              <a:solidFill>
                <a:srgbClr val="1E1C09"/>
              </a:solidFill>
              <a:latin typeface="Tahoma" pitchFamily="34" charset="0"/>
            </a:endParaRP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endParaRPr kumimoji="1" lang="en-US" sz="2800" kern="0" dirty="0">
              <a:solidFill>
                <a:srgbClr val="1E1C09"/>
              </a:solidFill>
              <a:latin typeface="Tahoma" pitchFamily="34" charset="0"/>
            </a:endParaRP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endParaRPr kumimoji="1" lang="en-US" sz="2800" kern="0" dirty="0">
              <a:solidFill>
                <a:srgbClr val="1E1C09"/>
              </a:solidFill>
              <a:latin typeface="Tahoma" pitchFamily="34" charset="0"/>
            </a:endParaRP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endParaRPr kumimoji="1" lang="en-US" sz="2800" kern="0" dirty="0">
              <a:solidFill>
                <a:srgbClr val="1E1C09"/>
              </a:solidFill>
              <a:latin typeface="Tahoma" pitchFamily="34" charset="0"/>
            </a:endParaRP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endParaRPr kumimoji="1" lang="en-US" sz="2800" kern="0" dirty="0">
              <a:solidFill>
                <a:srgbClr val="1E1C09"/>
              </a:solidFill>
              <a:latin typeface="Tahoma" pitchFamily="34" charset="0"/>
            </a:endParaRP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These roughly describe how long an algorithm takes to finish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But each of these algorithms WILL finish…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endParaRPr kumimoji="1" lang="en-US" sz="2800" kern="0" dirty="0">
              <a:solidFill>
                <a:srgbClr val="1E1C09"/>
              </a:solidFill>
              <a:latin typeface="Tahoma" pitchFamily="34" charset="0"/>
            </a:endParaRPr>
          </a:p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endParaRPr kumimoji="1" lang="en-US" sz="2800" kern="0" dirty="0">
              <a:solidFill>
                <a:srgbClr val="1E1C09"/>
              </a:solidFill>
              <a:latin typeface="Tahoma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BB785-C1D7-4482-9F99-B6A1557D1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3147" y="3057198"/>
            <a:ext cx="4135799" cy="252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3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4858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>
                <a:solidFill>
                  <a:srgbClr val="00604E"/>
                </a:solidFill>
              </a:rPr>
              <a:t>CISC 603: Theory of Computation in 10 minutes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44DB-D908-415A-95B0-5C6259DE4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999" y="1485899"/>
            <a:ext cx="11719561" cy="5372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3200" kern="0" dirty="0">
                <a:solidFill>
                  <a:srgbClr val="1E1C09"/>
                </a:solidFill>
                <a:latin typeface="Tahoma" pitchFamily="34" charset="0"/>
              </a:rPr>
              <a:t>In order to understand what a complexity class is, we need to understand what a Turing machine is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Named for </a:t>
            </a: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  <a:hlinkClick r:id="rId4"/>
              </a:rPr>
              <a:t>Alan Turing OBE FRS (1912-1954)</a:t>
            </a:r>
            <a:endParaRPr kumimoji="1" lang="en-US" sz="2800" kern="0" dirty="0">
              <a:solidFill>
                <a:srgbClr val="1E1C09"/>
              </a:solidFill>
              <a:latin typeface="Tahoma" pitchFamily="34" charset="0"/>
            </a:endParaRP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Mathematician who proposed the conceptual model of a Turing Machine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Also:</a:t>
            </a:r>
          </a:p>
          <a:p>
            <a:pPr marL="1828800" lvl="3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Proposed the Turing test, a theoretical framework to test if a machine is intelligent</a:t>
            </a:r>
          </a:p>
          <a:p>
            <a:pPr marL="1828800" lvl="3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Helped defeat the Nazis</a:t>
            </a:r>
          </a:p>
        </p:txBody>
      </p:sp>
    </p:spTree>
    <p:extLst>
      <p:ext uri="{BB962C8B-B14F-4D97-AF65-F5344CB8AC3E}">
        <p14:creationId xmlns:p14="http://schemas.microsoft.com/office/powerpoint/2010/main" val="396275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4858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>
                <a:solidFill>
                  <a:srgbClr val="00604E"/>
                </a:solidFill>
              </a:rPr>
              <a:t>CISC 603: Theory of Computation in 10 minutes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44DB-D908-415A-95B0-5C6259DE4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999" y="1485899"/>
            <a:ext cx="11719561" cy="5372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3200" kern="0" dirty="0">
                <a:solidFill>
                  <a:srgbClr val="1E1C09"/>
                </a:solidFill>
                <a:latin typeface="Tahoma" pitchFamily="34" charset="0"/>
              </a:rPr>
              <a:t>All algorithms are a series of instructions to complete a task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Suppose we wanted to read in a file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The file starts with a header line, has any number of detail lines, and then ends with a summary line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Let A be the header line, B be the detail lines, and C be the summary line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We could diagram a machine for this algorithm as such:</a:t>
            </a:r>
          </a:p>
        </p:txBody>
      </p:sp>
      <p:pic>
        <p:nvPicPr>
          <p:cNvPr id="5" name="Picture 4" descr="A close up of a clock&#10;&#10;Description automatically generated">
            <a:extLst>
              <a:ext uri="{FF2B5EF4-FFF2-40B4-BE49-F238E27FC236}">
                <a16:creationId xmlns:a16="http://schemas.microsoft.com/office/drawing/2014/main" id="{1E9DAE97-5B66-4D9F-BA9A-483633CAE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382" y="4975974"/>
            <a:ext cx="4729236" cy="188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4858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>
                <a:solidFill>
                  <a:srgbClr val="00604E"/>
                </a:solidFill>
              </a:rPr>
              <a:t>CISC 603: Theory of Computation in 10 minutes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44DB-D908-415A-95B0-5C6259DE4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999" y="1485899"/>
            <a:ext cx="11719561" cy="5372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3200" kern="0" dirty="0">
                <a:solidFill>
                  <a:srgbClr val="1E1C09"/>
                </a:solidFill>
                <a:latin typeface="Tahoma" pitchFamily="34" charset="0"/>
              </a:rPr>
              <a:t>Called a Finite State Machine or Finite State Automaton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FSM or FSA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Very powerful for pattern recognition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Can represent/accept any regular</a:t>
            </a:r>
            <a:b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</a:b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expression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Acceptance means “can process”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Consider if you programmed our file processor as above</a:t>
            </a:r>
          </a:p>
          <a:p>
            <a:pPr marL="1828800" lvl="3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You are assuming the file starts with 1 header line</a:t>
            </a:r>
          </a:p>
          <a:p>
            <a:pPr marL="2286000" lvl="4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What happens if you get 2? Or don’t get any?</a:t>
            </a:r>
          </a:p>
        </p:txBody>
      </p:sp>
      <p:pic>
        <p:nvPicPr>
          <p:cNvPr id="5" name="Picture 4" descr="A close up of a clock&#10;&#10;Description automatically generated">
            <a:extLst>
              <a:ext uri="{FF2B5EF4-FFF2-40B4-BE49-F238E27FC236}">
                <a16:creationId xmlns:a16="http://schemas.microsoft.com/office/drawing/2014/main" id="{1E9DAE97-5B66-4D9F-BA9A-483633CAE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487" y="2137830"/>
            <a:ext cx="4389073" cy="175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4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4858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>
                <a:solidFill>
                  <a:srgbClr val="00604E"/>
                </a:solidFill>
              </a:rPr>
              <a:t>CISC 603: Theory of Computation in 10 minutes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44DB-D908-415A-95B0-5C6259DE4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999" y="1485899"/>
            <a:ext cx="11719561" cy="5372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3200" kern="0" dirty="0">
                <a:solidFill>
                  <a:srgbClr val="1E1C09"/>
                </a:solidFill>
                <a:latin typeface="Tahoma" pitchFamily="34" charset="0"/>
              </a:rPr>
              <a:t>Does this thing have memory?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Not really…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It has a history of transitions but</a:t>
            </a:r>
            <a:b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</a:b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can’t really do anything dynamic</a:t>
            </a:r>
            <a:b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</a:b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based on it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Let’s go back to our file processor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Suppose each detail line is an equation, including parentheses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We want to make sure that the parentheses are appropriately balanced</a:t>
            </a:r>
          </a:p>
        </p:txBody>
      </p:sp>
      <p:pic>
        <p:nvPicPr>
          <p:cNvPr id="5" name="Picture 4" descr="A close up of a clock&#10;&#10;Description automatically generated">
            <a:extLst>
              <a:ext uri="{FF2B5EF4-FFF2-40B4-BE49-F238E27FC236}">
                <a16:creationId xmlns:a16="http://schemas.microsoft.com/office/drawing/2014/main" id="{1E9DAE97-5B66-4D9F-BA9A-483633CAE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487" y="2137830"/>
            <a:ext cx="4389073" cy="175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5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" r="100000">
                        <a14:foregroundMark x1="38796" y1="96038" x2="38796" y2="96038"/>
                        <a14:foregroundMark x1="18460" y1="78725" x2="18460" y2="78725"/>
                        <a14:foregroundMark x1="19842" y1="21878" x2="19842" y2="21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48" y="0"/>
            <a:ext cx="6156227" cy="70555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485899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>
                <a:solidFill>
                  <a:srgbClr val="00604E"/>
                </a:solidFill>
              </a:rPr>
              <a:t>CISC 603: Theory of Computation in 10 minutes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44DB-D908-415A-95B0-5C6259DE4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999" y="1485899"/>
            <a:ext cx="11719561" cy="5372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3200" kern="0" dirty="0">
                <a:solidFill>
                  <a:srgbClr val="1E1C09"/>
                </a:solidFill>
                <a:latin typeface="Tahoma" pitchFamily="34" charset="0"/>
              </a:rPr>
              <a:t>How would we do this with our FSA?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We’d have to program one to check for</a:t>
            </a:r>
            <a:b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</a:b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every conceivable equation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NOT PRACTICAL</a:t>
            </a:r>
          </a:p>
          <a:p>
            <a:pPr marL="914400" lvl="1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But what if we could store our </a:t>
            </a:r>
            <a:r>
              <a:rPr kumimoji="1" lang="en-US" sz="2800" kern="0" dirty="0" err="1">
                <a:solidFill>
                  <a:srgbClr val="1E1C09"/>
                </a:solidFill>
                <a:latin typeface="Tahoma" pitchFamily="34" charset="0"/>
              </a:rPr>
              <a:t>parens</a:t>
            </a: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?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We process as many symbols until we see a left parent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When we see a left </a:t>
            </a:r>
            <a:r>
              <a:rPr kumimoji="1" lang="en-US" sz="2800" kern="0" dirty="0" err="1">
                <a:solidFill>
                  <a:srgbClr val="1E1C09"/>
                </a:solidFill>
                <a:latin typeface="Tahoma" pitchFamily="34" charset="0"/>
              </a:rPr>
              <a:t>paren</a:t>
            </a: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, we store it</a:t>
            </a: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When we see a right </a:t>
            </a:r>
            <a:r>
              <a:rPr kumimoji="1" lang="en-US" sz="2800" kern="0" dirty="0" err="1">
                <a:solidFill>
                  <a:srgbClr val="1E1C09"/>
                </a:solidFill>
                <a:latin typeface="Tahoma" pitchFamily="34" charset="0"/>
              </a:rPr>
              <a:t>paren</a:t>
            </a: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, we make sure we have already stored a left </a:t>
            </a:r>
            <a:r>
              <a:rPr kumimoji="1" lang="en-US" sz="2800" kern="0" dirty="0" err="1">
                <a:solidFill>
                  <a:srgbClr val="1E1C09"/>
                </a:solidFill>
                <a:latin typeface="Tahoma" pitchFamily="34" charset="0"/>
              </a:rPr>
              <a:t>paren</a:t>
            </a:r>
            <a:endParaRPr kumimoji="1" lang="en-US" sz="2800" kern="0" dirty="0">
              <a:solidFill>
                <a:srgbClr val="1E1C09"/>
              </a:solidFill>
              <a:latin typeface="Tahoma" pitchFamily="34" charset="0"/>
            </a:endParaRPr>
          </a:p>
          <a:p>
            <a:pPr marL="1371600" lvl="2" indent="-457200">
              <a:spcBef>
                <a:spcPct val="20000"/>
              </a:spcBef>
              <a:buClr>
                <a:srgbClr val="00604E"/>
              </a:buClr>
              <a:buSzPct val="90000"/>
              <a:buFont typeface="Arial" panose="020B0604020202020204" pitchFamily="34" charset="0"/>
              <a:buChar char="•"/>
              <a:defRPr/>
            </a:pPr>
            <a:r>
              <a:rPr kumimoji="1" lang="en-US" sz="2800" kern="0" dirty="0">
                <a:solidFill>
                  <a:srgbClr val="1E1C09"/>
                </a:solidFill>
                <a:latin typeface="Tahoma" pitchFamily="34" charset="0"/>
              </a:rPr>
              <a:t>When the string and stack are empty, you’re good!</a:t>
            </a:r>
          </a:p>
        </p:txBody>
      </p:sp>
      <p:pic>
        <p:nvPicPr>
          <p:cNvPr id="5" name="Picture 4" descr="A close up of a clock&#10;&#10;Description automatically generated">
            <a:extLst>
              <a:ext uri="{FF2B5EF4-FFF2-40B4-BE49-F238E27FC236}">
                <a16:creationId xmlns:a16="http://schemas.microsoft.com/office/drawing/2014/main" id="{1E9DAE97-5B66-4D9F-BA9A-483633CAE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487" y="2137830"/>
            <a:ext cx="4389073" cy="175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F7BD52AAC3654AA0D8C3E7D0DE41E3" ma:contentTypeVersion="8" ma:contentTypeDescription="Create a new document." ma:contentTypeScope="" ma:versionID="518fa643dab5c421fad601c62e8e4098">
  <xsd:schema xmlns:xsd="http://www.w3.org/2001/XMLSchema" xmlns:xs="http://www.w3.org/2001/XMLSchema" xmlns:p="http://schemas.microsoft.com/office/2006/metadata/properties" xmlns:ns3="4d327a51-5fe8-4742-85af-58435be009c2" xmlns:ns4="611d3990-eae7-4197-845d-9e5ae597bd5b" targetNamespace="http://schemas.microsoft.com/office/2006/metadata/properties" ma:root="true" ma:fieldsID="e6a277b842d99833532f760470cf0e37" ns3:_="" ns4:_="">
    <xsd:import namespace="4d327a51-5fe8-4742-85af-58435be009c2"/>
    <xsd:import namespace="611d3990-eae7-4197-845d-9e5ae597bd5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327a51-5fe8-4742-85af-58435be009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1d3990-eae7-4197-845d-9e5ae597bd5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7BC60B-0A04-4340-B9B5-4409734BA1E6}">
  <ds:schemaRefs>
    <ds:schemaRef ds:uri="http://schemas.microsoft.com/office/2006/documentManagement/types"/>
    <ds:schemaRef ds:uri="http://schemas.microsoft.com/office/infopath/2007/PartnerControls"/>
    <ds:schemaRef ds:uri="611d3990-eae7-4197-845d-9e5ae597bd5b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4d327a51-5fe8-4742-85af-58435be009c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575951D-FEE2-4AA3-AEA5-00487EA6C6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327a51-5fe8-4742-85af-58435be009c2"/>
    <ds:schemaRef ds:uri="611d3990-eae7-4197-845d-9e5ae597bd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C544D66-A824-41F1-8E2E-467E6B2D93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15699</TotalTime>
  <Words>1937</Words>
  <Application>Microsoft Office PowerPoint</Application>
  <PresentationFormat>Widescreen</PresentationFormat>
  <Paragraphs>216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Tahoma</vt:lpstr>
      <vt:lpstr>Office Theme</vt:lpstr>
      <vt:lpstr>PowerPoint Presentation</vt:lpstr>
      <vt:lpstr>What are we doing today?</vt:lpstr>
      <vt:lpstr>Let’s Talk about the Chapter</vt:lpstr>
      <vt:lpstr>Complexity Classes?</vt:lpstr>
      <vt:lpstr>CISC 603: Theory of Computation in 10 minutes</vt:lpstr>
      <vt:lpstr>CISC 603: Theory of Computation in 10 minutes</vt:lpstr>
      <vt:lpstr>CISC 603: Theory of Computation in 10 minutes</vt:lpstr>
      <vt:lpstr>CISC 603: Theory of Computation in 10 minutes</vt:lpstr>
      <vt:lpstr>CISC 603: Theory of Computation in 10 minutes</vt:lpstr>
      <vt:lpstr>CISC 603: Theory of Computation in 10 minutes</vt:lpstr>
      <vt:lpstr>CISC 603: Theory of Computation in 10 minutes</vt:lpstr>
      <vt:lpstr>Turing Machines</vt:lpstr>
      <vt:lpstr>What Does this have to do with Complexity Classes?</vt:lpstr>
      <vt:lpstr>Complexity Classes, Visualized</vt:lpstr>
      <vt:lpstr>Complexity Classes, Visualized</vt:lpstr>
      <vt:lpstr>Complexity Classes, Visualized</vt:lpstr>
      <vt:lpstr>Complexity Classes, Visualized</vt:lpstr>
      <vt:lpstr>Complexity Classes, Visualized</vt:lpstr>
      <vt:lpstr>Complexity Classes, Visualized</vt:lpstr>
      <vt:lpstr>Complexity Classes, Visualized</vt:lpstr>
      <vt:lpstr>Complexity Classes, Visualized</vt:lpstr>
      <vt:lpstr>Complexity Classes, Visualized</vt:lpstr>
      <vt:lpstr>Complexity Classes, Visualized</vt:lpstr>
      <vt:lpstr>Complexity Classes, Visualized</vt:lpstr>
      <vt:lpstr>Complexity Classes, Visualized</vt:lpstr>
      <vt:lpstr>Complexity Classes, Visualized</vt:lpstr>
      <vt:lpstr>Complexity Classes, Visualized</vt:lpstr>
      <vt:lpstr>Complexity Classes, Visualized</vt:lpstr>
      <vt:lpstr>Complexity Classes, Visualized</vt:lpstr>
      <vt:lpstr>Complexity Classes, Visualized</vt:lpstr>
      <vt:lpstr>PowerPoint Presentation</vt:lpstr>
    </vt:vector>
  </TitlesOfParts>
  <Company>Harrisburg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Darr</dc:creator>
  <cp:lastModifiedBy>Brian Grey</cp:lastModifiedBy>
  <cp:revision>161</cp:revision>
  <cp:lastPrinted>2017-05-22T21:03:42Z</cp:lastPrinted>
  <dcterms:created xsi:type="dcterms:W3CDTF">2015-09-22T23:28:17Z</dcterms:created>
  <dcterms:modified xsi:type="dcterms:W3CDTF">2020-07-29T12:53:07Z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0x01010010F7BD52AAC3654AA0D8C3E7D0DE41E3</vt:lpwstr>
  </property>
</Properties>
</file>